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5c2db74c54b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e6a6f5b534456"/>
  </p:sldMasterIdLst>
  <p:sldIdLst>
    <p:sldId xmlns:r="http://schemas.openxmlformats.org/officeDocument/2006/relationships" id="256" r:id="Ra4dc4170e39d4f19"/>
    <p:sldId xmlns:r="http://schemas.openxmlformats.org/officeDocument/2006/relationships" id="257" r:id="Rd71ce3e779d84001"/>
    <p:sldId xmlns:r="http://schemas.openxmlformats.org/officeDocument/2006/relationships" id="258" r:id="R40fdcf37299f4145"/>
    <p:sldId xmlns:r="http://schemas.openxmlformats.org/officeDocument/2006/relationships" id="259" r:id="Re001a61b68fd4309"/>
    <p:sldId xmlns:r="http://schemas.openxmlformats.org/officeDocument/2006/relationships" id="260" r:id="R1c628353cb8f4131"/>
    <p:sldId xmlns:r="http://schemas.openxmlformats.org/officeDocument/2006/relationships" id="261" r:id="R35e43ca3a0fd4a3a"/>
    <p:sldId xmlns:r="http://schemas.openxmlformats.org/officeDocument/2006/relationships" id="262" r:id="R925be31f6989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e6a6f5b534456" /><Relationship Type="http://schemas.openxmlformats.org/officeDocument/2006/relationships/slide" Target="/ppt/slides/slide1.xml" Id="Ra4dc4170e39d4f19" /><Relationship Type="http://schemas.openxmlformats.org/officeDocument/2006/relationships/slide" Target="/ppt/slides/slide2.xml" Id="Rd71ce3e779d84001" /><Relationship Type="http://schemas.openxmlformats.org/officeDocument/2006/relationships/slide" Target="/ppt/slides/slide3.xml" Id="R40fdcf37299f4145" /><Relationship Type="http://schemas.openxmlformats.org/officeDocument/2006/relationships/slide" Target="/ppt/slides/slide4.xml" Id="Re001a61b68fd4309" /><Relationship Type="http://schemas.openxmlformats.org/officeDocument/2006/relationships/slide" Target="/ppt/slides/slide5.xml" Id="R1c628353cb8f4131" /><Relationship Type="http://schemas.openxmlformats.org/officeDocument/2006/relationships/slide" Target="/ppt/slides/slide6.xml" Id="R35e43ca3a0fd4a3a" /><Relationship Type="http://schemas.openxmlformats.org/officeDocument/2006/relationships/slide" Target="/ppt/slides/slide7.xml" Id="R925be31f6989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d65887f6c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97aa961d84427" /><Relationship Type="http://schemas.openxmlformats.org/officeDocument/2006/relationships/theme" Target="/ppt/slideMasters/theme/theme1.xml" Id="R91c3a9677cf548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197aa961d8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c6ee1a3b7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dc47ed4ac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47755d92b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3118141f1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928a9ce9c47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991b122546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221469ef0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