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74dfc4643645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5fed51651a45db"/>
  </p:sldMasterIdLst>
  <p:sldIdLst>
    <p:sldId xmlns:r="http://schemas.openxmlformats.org/officeDocument/2006/relationships" id="256" r:id="R5f0698f87f5e4128"/>
    <p:sldId xmlns:r="http://schemas.openxmlformats.org/officeDocument/2006/relationships" id="257" r:id="R78403fda00c04a8c"/>
    <p:sldId xmlns:r="http://schemas.openxmlformats.org/officeDocument/2006/relationships" id="258" r:id="R3c324e41294f4e82"/>
    <p:sldId xmlns:r="http://schemas.openxmlformats.org/officeDocument/2006/relationships" id="259" r:id="R1ffa79d372014fc9"/>
    <p:sldId xmlns:r="http://schemas.openxmlformats.org/officeDocument/2006/relationships" id="260" r:id="R03a18e86a3ce48c9"/>
    <p:sldId xmlns:r="http://schemas.openxmlformats.org/officeDocument/2006/relationships" id="261" r:id="R56f142aecd5d4e61"/>
    <p:sldId xmlns:r="http://schemas.openxmlformats.org/officeDocument/2006/relationships" id="262" r:id="Re3e9d41af70c4f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5fed51651a45db" /><Relationship Type="http://schemas.openxmlformats.org/officeDocument/2006/relationships/slide" Target="/ppt/slides/slide1.xml" Id="R5f0698f87f5e4128" /><Relationship Type="http://schemas.openxmlformats.org/officeDocument/2006/relationships/slide" Target="/ppt/slides/slide2.xml" Id="R78403fda00c04a8c" /><Relationship Type="http://schemas.openxmlformats.org/officeDocument/2006/relationships/slide" Target="/ppt/slides/slide3.xml" Id="R3c324e41294f4e82" /><Relationship Type="http://schemas.openxmlformats.org/officeDocument/2006/relationships/slide" Target="/ppt/slides/slide4.xml" Id="R1ffa79d372014fc9" /><Relationship Type="http://schemas.openxmlformats.org/officeDocument/2006/relationships/slide" Target="/ppt/slides/slide5.xml" Id="R03a18e86a3ce48c9" /><Relationship Type="http://schemas.openxmlformats.org/officeDocument/2006/relationships/slide" Target="/ppt/slides/slide6.xml" Id="R56f142aecd5d4e61" /><Relationship Type="http://schemas.openxmlformats.org/officeDocument/2006/relationships/slide" Target="/ppt/slides/slide7.xml" Id="Re3e9d41af70c4f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790e6f550642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d205f48ee453c" /><Relationship Type="http://schemas.openxmlformats.org/officeDocument/2006/relationships/theme" Target="/ppt/slideMasters/theme/theme1.xml" Id="R439020bd46564c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bd205f48ee45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02f3af7b84c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32e4eadf54f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6800dc0e04d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16097871148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3bfedd42c44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cda13544a49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a9c7f462c44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INSTALLASJON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15 363 278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246 896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4 715 577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7 708 045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ASLE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ÅGE INGOLF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GUNHILD SIGRUN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61 02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post@arcticinstallasjon.no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www.arcticinstallasjon.no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990 513 821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