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0f96efff0f4d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7789c9ec8d475b"/>
  </p:sldMasterIdLst>
  <p:sldIdLst>
    <p:sldId xmlns:r="http://schemas.openxmlformats.org/officeDocument/2006/relationships" id="256" r:id="R3e926d6bb7bb478f"/>
    <p:sldId xmlns:r="http://schemas.openxmlformats.org/officeDocument/2006/relationships" id="257" r:id="Rfa05f6b8efff4684"/>
    <p:sldId xmlns:r="http://schemas.openxmlformats.org/officeDocument/2006/relationships" id="258" r:id="R119e4bdbafa54c51"/>
    <p:sldId xmlns:r="http://schemas.openxmlformats.org/officeDocument/2006/relationships" id="259" r:id="R7edb1836f6c9470b"/>
    <p:sldId xmlns:r="http://schemas.openxmlformats.org/officeDocument/2006/relationships" id="260" r:id="R3abeec9d9cea46ef"/>
    <p:sldId xmlns:r="http://schemas.openxmlformats.org/officeDocument/2006/relationships" id="261" r:id="R48d3207999bb4f49"/>
    <p:sldId xmlns:r="http://schemas.openxmlformats.org/officeDocument/2006/relationships" id="262" r:id="R373eb85c79804e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7789c9ec8d475b" /><Relationship Type="http://schemas.openxmlformats.org/officeDocument/2006/relationships/slide" Target="/ppt/slides/slide1.xml" Id="R3e926d6bb7bb478f" /><Relationship Type="http://schemas.openxmlformats.org/officeDocument/2006/relationships/slide" Target="/ppt/slides/slide2.xml" Id="Rfa05f6b8efff4684" /><Relationship Type="http://schemas.openxmlformats.org/officeDocument/2006/relationships/slide" Target="/ppt/slides/slide3.xml" Id="R119e4bdbafa54c51" /><Relationship Type="http://schemas.openxmlformats.org/officeDocument/2006/relationships/slide" Target="/ppt/slides/slide4.xml" Id="R7edb1836f6c9470b" /><Relationship Type="http://schemas.openxmlformats.org/officeDocument/2006/relationships/slide" Target="/ppt/slides/slide5.xml" Id="R3abeec9d9cea46ef" /><Relationship Type="http://schemas.openxmlformats.org/officeDocument/2006/relationships/slide" Target="/ppt/slides/slide6.xml" Id="R48d3207999bb4f49" /><Relationship Type="http://schemas.openxmlformats.org/officeDocument/2006/relationships/slide" Target="/ppt/slides/slide7.xml" Id="R373eb85c79804e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33da12606f42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cacd1b25f843ce" /><Relationship Type="http://schemas.openxmlformats.org/officeDocument/2006/relationships/theme" Target="/ppt/slideMasters/theme/theme1.xml" Id="R851ee839deb74d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cacd1b25f843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36ce5bb62343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23a975a9dd4b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81ebc03e0549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b555050a84b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1a96a6012a44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f2c90a10b443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b3842264c46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PROMENADEN EGERTORGET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PROMENADEN EGERTORGET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−2 058 306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−56 313 734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62 314 915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1 492 058 291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PROMENADEN PROPERTY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Promenaden Management AS, Nedre Slottsgate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post@promenadenmanagement.no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www.promenadenmanagement.no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990 507 821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