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5e06ba103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fb602a240c4ab2"/>
  </p:sldMasterIdLst>
  <p:sldIdLst>
    <p:sldId xmlns:r="http://schemas.openxmlformats.org/officeDocument/2006/relationships" id="256" r:id="Ra6860d7de6d54d58"/>
    <p:sldId xmlns:r="http://schemas.openxmlformats.org/officeDocument/2006/relationships" id="257" r:id="R17fbbac4eb6a4263"/>
    <p:sldId xmlns:r="http://schemas.openxmlformats.org/officeDocument/2006/relationships" id="258" r:id="Rca0743583f8849db"/>
    <p:sldId xmlns:r="http://schemas.openxmlformats.org/officeDocument/2006/relationships" id="259" r:id="R81b71bfc2cff42d0"/>
    <p:sldId xmlns:r="http://schemas.openxmlformats.org/officeDocument/2006/relationships" id="260" r:id="R13b98a5b453d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b602a240c4ab2" /><Relationship Type="http://schemas.openxmlformats.org/officeDocument/2006/relationships/slide" Target="/ppt/slides/slide1.xml" Id="Ra6860d7de6d54d58" /><Relationship Type="http://schemas.openxmlformats.org/officeDocument/2006/relationships/slide" Target="/ppt/slides/slide2.xml" Id="R17fbbac4eb6a4263" /><Relationship Type="http://schemas.openxmlformats.org/officeDocument/2006/relationships/slide" Target="/ppt/slides/slide3.xml" Id="Rca0743583f8849db" /><Relationship Type="http://schemas.openxmlformats.org/officeDocument/2006/relationships/slide" Target="/ppt/slides/slide4.xml" Id="R81b71bfc2cff42d0" /><Relationship Type="http://schemas.openxmlformats.org/officeDocument/2006/relationships/slide" Target="/ppt/slides/slide5.xml" Id="R13b98a5b453d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39405f8e3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68b8bf9c04499" /><Relationship Type="http://schemas.openxmlformats.org/officeDocument/2006/relationships/theme" Target="/ppt/slideMasters/theme/theme1.xml" Id="R2a7300abafce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68b8bf9c0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e4e26a24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05c2481b5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424a4a0d1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a49b1603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7e0b14e0447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