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d6d2aea45040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ddd6dd02c143db"/>
  </p:sldMasterIdLst>
  <p:sldIdLst>
    <p:sldId xmlns:r="http://schemas.openxmlformats.org/officeDocument/2006/relationships" id="256" r:id="R33cc577f769041e1"/>
    <p:sldId xmlns:r="http://schemas.openxmlformats.org/officeDocument/2006/relationships" id="257" r:id="R5a8c85f0679e4f9b"/>
    <p:sldId xmlns:r="http://schemas.openxmlformats.org/officeDocument/2006/relationships" id="258" r:id="R9eda114d8df8467f"/>
    <p:sldId xmlns:r="http://schemas.openxmlformats.org/officeDocument/2006/relationships" id="259" r:id="Re1972351a9984ca1"/>
    <p:sldId xmlns:r="http://schemas.openxmlformats.org/officeDocument/2006/relationships" id="260" r:id="R324d7c71b82c46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ddd6dd02c143db" /><Relationship Type="http://schemas.openxmlformats.org/officeDocument/2006/relationships/slide" Target="/ppt/slides/slide1.xml" Id="R33cc577f769041e1" /><Relationship Type="http://schemas.openxmlformats.org/officeDocument/2006/relationships/slide" Target="/ppt/slides/slide2.xml" Id="R5a8c85f0679e4f9b" /><Relationship Type="http://schemas.openxmlformats.org/officeDocument/2006/relationships/slide" Target="/ppt/slides/slide3.xml" Id="R9eda114d8df8467f" /><Relationship Type="http://schemas.openxmlformats.org/officeDocument/2006/relationships/slide" Target="/ppt/slides/slide4.xml" Id="Re1972351a9984ca1" /><Relationship Type="http://schemas.openxmlformats.org/officeDocument/2006/relationships/slide" Target="/ppt/slides/slide5.xml" Id="R324d7c71b82c46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a53525d3b440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3b8d22942415a" /><Relationship Type="http://schemas.openxmlformats.org/officeDocument/2006/relationships/theme" Target="/ppt/slideMasters/theme/theme1.xml" Id="R96b1aff0ea5f49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e3b8d2294241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9e6ad994f4f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1e03c244c4b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35d954d5948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3179f1d0646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a571f301542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990 479 739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VERDDE AS</a:t>
            </a:r>
          </a:p>
        </p:txBody>
      </p:sp>
    </p:spTree>
  </p:cSld>
  <p:clrMapOvr>
    <a:masterClrMapping xmlns:a="http://schemas.openxmlformats.org/drawingml/2006/main"/>
  </p:clrMapOvr>
</p:sld>
</file>