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1ee461325144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79979f7feb4db3"/>
  </p:sldMasterIdLst>
  <p:sldIdLst>
    <p:sldId xmlns:r="http://schemas.openxmlformats.org/officeDocument/2006/relationships" id="256" r:id="R87acf98024da44d7"/>
    <p:sldId xmlns:r="http://schemas.openxmlformats.org/officeDocument/2006/relationships" id="257" r:id="Ra129e1780d264254"/>
    <p:sldId xmlns:r="http://schemas.openxmlformats.org/officeDocument/2006/relationships" id="258" r:id="R33008cb0ad6642eb"/>
    <p:sldId xmlns:r="http://schemas.openxmlformats.org/officeDocument/2006/relationships" id="259" r:id="R1413cb7ed5dd4a14"/>
    <p:sldId xmlns:r="http://schemas.openxmlformats.org/officeDocument/2006/relationships" id="260" r:id="R8e3e187bdd3343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9979f7feb4db3" /><Relationship Type="http://schemas.openxmlformats.org/officeDocument/2006/relationships/slide" Target="/ppt/slides/slide1.xml" Id="R87acf98024da44d7" /><Relationship Type="http://schemas.openxmlformats.org/officeDocument/2006/relationships/slide" Target="/ppt/slides/slide2.xml" Id="Ra129e1780d264254" /><Relationship Type="http://schemas.openxmlformats.org/officeDocument/2006/relationships/slide" Target="/ppt/slides/slide3.xml" Id="R33008cb0ad6642eb" /><Relationship Type="http://schemas.openxmlformats.org/officeDocument/2006/relationships/slide" Target="/ppt/slides/slide4.xml" Id="R1413cb7ed5dd4a14" /><Relationship Type="http://schemas.openxmlformats.org/officeDocument/2006/relationships/slide" Target="/ppt/slides/slide5.xml" Id="R8e3e187bdd3343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d4b4527b6b40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838bed35b4ccb" /><Relationship Type="http://schemas.openxmlformats.org/officeDocument/2006/relationships/theme" Target="/ppt/slideMasters/theme/theme1.xml" Id="Rd523bfc90db141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f838bed35b4c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854a7f41d4b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ed545f72d41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d3acc4ef641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982817cd94f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facb419e54e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