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2ffa1bffcb4c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c596d0cf0c455a"/>
  </p:sldMasterIdLst>
  <p:sldIdLst>
    <p:sldId xmlns:r="http://schemas.openxmlformats.org/officeDocument/2006/relationships" id="256" r:id="Rdcde4eaeb4134757"/>
    <p:sldId xmlns:r="http://schemas.openxmlformats.org/officeDocument/2006/relationships" id="257" r:id="Rf563b667712d47cc"/>
    <p:sldId xmlns:r="http://schemas.openxmlformats.org/officeDocument/2006/relationships" id="258" r:id="R62f81543517743f2"/>
    <p:sldId xmlns:r="http://schemas.openxmlformats.org/officeDocument/2006/relationships" id="259" r:id="Ra1719fb64e5744b9"/>
    <p:sldId xmlns:r="http://schemas.openxmlformats.org/officeDocument/2006/relationships" id="260" r:id="R392b529518eb4a96"/>
    <p:sldId xmlns:r="http://schemas.openxmlformats.org/officeDocument/2006/relationships" id="261" r:id="R3a717e8c3dc046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c596d0cf0c455a" /><Relationship Type="http://schemas.openxmlformats.org/officeDocument/2006/relationships/slide" Target="/ppt/slides/slide1.xml" Id="Rdcde4eaeb4134757" /><Relationship Type="http://schemas.openxmlformats.org/officeDocument/2006/relationships/slide" Target="/ppt/slides/slide2.xml" Id="Rf563b667712d47cc" /><Relationship Type="http://schemas.openxmlformats.org/officeDocument/2006/relationships/slide" Target="/ppt/slides/slide3.xml" Id="R62f81543517743f2" /><Relationship Type="http://schemas.openxmlformats.org/officeDocument/2006/relationships/slide" Target="/ppt/slides/slide4.xml" Id="Ra1719fb64e5744b9" /><Relationship Type="http://schemas.openxmlformats.org/officeDocument/2006/relationships/slide" Target="/ppt/slides/slide5.xml" Id="R392b529518eb4a96" /><Relationship Type="http://schemas.openxmlformats.org/officeDocument/2006/relationships/slide" Target="/ppt/slides/slide6.xml" Id="R3a717e8c3dc046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a96926176c4a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8ee8bc6c94c0e" /><Relationship Type="http://schemas.openxmlformats.org/officeDocument/2006/relationships/theme" Target="/ppt/slideMasters/theme/theme1.xml" Id="Re7a01e32c3a941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88ee8bc6c94c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1a00eade747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a41608a0441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c6ec7fe7641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60b9bbcdc48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bfed3a4d24b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92a65345240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