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d50e67ade547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5736f201094e00"/>
  </p:sldMasterIdLst>
  <p:sldIdLst>
    <p:sldId xmlns:r="http://schemas.openxmlformats.org/officeDocument/2006/relationships" id="256" r:id="R617d8446a55f4f60"/>
    <p:sldId xmlns:r="http://schemas.openxmlformats.org/officeDocument/2006/relationships" id="257" r:id="Re7f21f65a2784cf3"/>
    <p:sldId xmlns:r="http://schemas.openxmlformats.org/officeDocument/2006/relationships" id="258" r:id="Ra1902bcde68e4910"/>
    <p:sldId xmlns:r="http://schemas.openxmlformats.org/officeDocument/2006/relationships" id="259" r:id="Rc8baeedaa8334dcb"/>
    <p:sldId xmlns:r="http://schemas.openxmlformats.org/officeDocument/2006/relationships" id="260" r:id="Raa246a16b9f64610"/>
    <p:sldId xmlns:r="http://schemas.openxmlformats.org/officeDocument/2006/relationships" id="261" r:id="R271c20ea3fee4765"/>
    <p:sldId xmlns:r="http://schemas.openxmlformats.org/officeDocument/2006/relationships" id="262" r:id="Rf3cb141114fc4c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5736f201094e00" /><Relationship Type="http://schemas.openxmlformats.org/officeDocument/2006/relationships/slide" Target="/ppt/slides/slide1.xml" Id="R617d8446a55f4f60" /><Relationship Type="http://schemas.openxmlformats.org/officeDocument/2006/relationships/slide" Target="/ppt/slides/slide2.xml" Id="Re7f21f65a2784cf3" /><Relationship Type="http://schemas.openxmlformats.org/officeDocument/2006/relationships/slide" Target="/ppt/slides/slide3.xml" Id="Ra1902bcde68e4910" /><Relationship Type="http://schemas.openxmlformats.org/officeDocument/2006/relationships/slide" Target="/ppt/slides/slide4.xml" Id="Rc8baeedaa8334dcb" /><Relationship Type="http://schemas.openxmlformats.org/officeDocument/2006/relationships/slide" Target="/ppt/slides/slide5.xml" Id="Raa246a16b9f64610" /><Relationship Type="http://schemas.openxmlformats.org/officeDocument/2006/relationships/slide" Target="/ppt/slides/slide6.xml" Id="R271c20ea3fee4765" /><Relationship Type="http://schemas.openxmlformats.org/officeDocument/2006/relationships/slide" Target="/ppt/slides/slide7.xml" Id="Rf3cb141114fc4c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7bab43ebd545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9360ccc5b4612" /><Relationship Type="http://schemas.openxmlformats.org/officeDocument/2006/relationships/theme" Target="/ppt/slideMasters/theme/theme1.xml" Id="R4f55d0b4537d47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19360ccc5b46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df9f03d6f46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0770d5d9c4c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6118f42a448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72d4258be46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2b8c5847542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73ce6f1cf4b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dec1d8ba340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HALDEN BOLIGSENTER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 BOLIGSENTER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11 987 142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746 312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645 451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3 149 283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5 734 904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 BOLIGBYGGELAG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Busterudgata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1776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21 37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990 451 613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