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070163206a4400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f2957a20b494283"/>
  </p:sldMasterIdLst>
  <p:sldIdLst>
    <p:sldId xmlns:r="http://schemas.openxmlformats.org/officeDocument/2006/relationships" id="256" r:id="R75c788e7d1aa4526"/>
    <p:sldId xmlns:r="http://schemas.openxmlformats.org/officeDocument/2006/relationships" id="257" r:id="R7c3eee232fb7449e"/>
    <p:sldId xmlns:r="http://schemas.openxmlformats.org/officeDocument/2006/relationships" id="258" r:id="R040a55e4f1544113"/>
    <p:sldId xmlns:r="http://schemas.openxmlformats.org/officeDocument/2006/relationships" id="259" r:id="R38dc359f64fe452a"/>
    <p:sldId xmlns:r="http://schemas.openxmlformats.org/officeDocument/2006/relationships" id="260" r:id="R23ab19b0c23c49e8"/>
    <p:sldId xmlns:r="http://schemas.openxmlformats.org/officeDocument/2006/relationships" id="261" r:id="Rf66c10dbbd36405c"/>
    <p:sldId xmlns:r="http://schemas.openxmlformats.org/officeDocument/2006/relationships" id="262" r:id="Rce18100d90c0463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f2957a20b494283" /><Relationship Type="http://schemas.openxmlformats.org/officeDocument/2006/relationships/slide" Target="/ppt/slides/slide1.xml" Id="R75c788e7d1aa4526" /><Relationship Type="http://schemas.openxmlformats.org/officeDocument/2006/relationships/slide" Target="/ppt/slides/slide2.xml" Id="R7c3eee232fb7449e" /><Relationship Type="http://schemas.openxmlformats.org/officeDocument/2006/relationships/slide" Target="/ppt/slides/slide3.xml" Id="R040a55e4f1544113" /><Relationship Type="http://schemas.openxmlformats.org/officeDocument/2006/relationships/slide" Target="/ppt/slides/slide4.xml" Id="R38dc359f64fe452a" /><Relationship Type="http://schemas.openxmlformats.org/officeDocument/2006/relationships/slide" Target="/ppt/slides/slide5.xml" Id="R23ab19b0c23c49e8" /><Relationship Type="http://schemas.openxmlformats.org/officeDocument/2006/relationships/slide" Target="/ppt/slides/slide6.xml" Id="Rf66c10dbbd36405c" /><Relationship Type="http://schemas.openxmlformats.org/officeDocument/2006/relationships/slide" Target="/ppt/slides/slide7.xml" Id="Rce18100d90c0463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ba190729a8141a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05a0f8f8544d44" /><Relationship Type="http://schemas.openxmlformats.org/officeDocument/2006/relationships/theme" Target="/ppt/slideMasters/theme/theme1.xml" Id="R457851be24dc42e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d05a0f8f8544d4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d4c9a4b5ab466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25f7ab2ea44d2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320cf941664d8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b5a4f46d4a422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a96278502f4a3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a6fdeb9f50436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4b0201416c44f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EIKVÅG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EIKVÅG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EIKVÅG HOLDING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EIKVÅG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EIKVÅG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EIKVÅG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−49 469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1 892 760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86 037 986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86 095 967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EIKVÅG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GLASTAD SISSEL  –  53,0 %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GLASTAD SISSEL  –  47,0 %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EIKVÅG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990 396 256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EIKVÅG HOLDING AS</a:t>
            </a:r>
          </a:p>
        </p:txBody>
      </p:sp>
    </p:spTree>
  </p:cSld>
  <p:clrMapOvr>
    <a:masterClrMapping xmlns:a="http://schemas.openxmlformats.org/drawingml/2006/main"/>
  </p:clrMapOvr>
</p:sld>
</file>