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eae7ae3e6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25c99803e4de7"/>
  </p:sldMasterIdLst>
  <p:sldIdLst>
    <p:sldId xmlns:r="http://schemas.openxmlformats.org/officeDocument/2006/relationships" id="256" r:id="Rc5e8bbc77f8e4a7a"/>
    <p:sldId xmlns:r="http://schemas.openxmlformats.org/officeDocument/2006/relationships" id="257" r:id="R35938f2650ba494d"/>
    <p:sldId xmlns:r="http://schemas.openxmlformats.org/officeDocument/2006/relationships" id="258" r:id="R67f986d6d5654e74"/>
    <p:sldId xmlns:r="http://schemas.openxmlformats.org/officeDocument/2006/relationships" id="259" r:id="R753aef0947c6468a"/>
    <p:sldId xmlns:r="http://schemas.openxmlformats.org/officeDocument/2006/relationships" id="260" r:id="Rdfd3b8fb636c4a18"/>
    <p:sldId xmlns:r="http://schemas.openxmlformats.org/officeDocument/2006/relationships" id="261" r:id="R29d82fb3f1ef40b0"/>
    <p:sldId xmlns:r="http://schemas.openxmlformats.org/officeDocument/2006/relationships" id="262" r:id="R32e81b6157bc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25c99803e4de7" /><Relationship Type="http://schemas.openxmlformats.org/officeDocument/2006/relationships/slide" Target="/ppt/slides/slide1.xml" Id="Rc5e8bbc77f8e4a7a" /><Relationship Type="http://schemas.openxmlformats.org/officeDocument/2006/relationships/slide" Target="/ppt/slides/slide2.xml" Id="R35938f2650ba494d" /><Relationship Type="http://schemas.openxmlformats.org/officeDocument/2006/relationships/slide" Target="/ppt/slides/slide3.xml" Id="R67f986d6d5654e74" /><Relationship Type="http://schemas.openxmlformats.org/officeDocument/2006/relationships/slide" Target="/ppt/slides/slide4.xml" Id="R753aef0947c6468a" /><Relationship Type="http://schemas.openxmlformats.org/officeDocument/2006/relationships/slide" Target="/ppt/slides/slide5.xml" Id="Rdfd3b8fb636c4a18" /><Relationship Type="http://schemas.openxmlformats.org/officeDocument/2006/relationships/slide" Target="/ppt/slides/slide6.xml" Id="R29d82fb3f1ef40b0" /><Relationship Type="http://schemas.openxmlformats.org/officeDocument/2006/relationships/slide" Target="/ppt/slides/slide7.xml" Id="R32e81b6157bc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03f61a4db46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cf4cce4f459b" /><Relationship Type="http://schemas.openxmlformats.org/officeDocument/2006/relationships/theme" Target="/ppt/slideMasters/theme/theme1.xml" Id="R3c5276c076fa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6cf4cce4f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6a08a73d243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f61ed2ef9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b70639b34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96beb779c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1f79088ca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ff44b7584e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b8c5fd7a446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