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67b8902c1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bb2114c08442e"/>
  </p:sldMasterIdLst>
  <p:sldIdLst>
    <p:sldId xmlns:r="http://schemas.openxmlformats.org/officeDocument/2006/relationships" id="256" r:id="R4413051c461b4c58"/>
    <p:sldId xmlns:r="http://schemas.openxmlformats.org/officeDocument/2006/relationships" id="257" r:id="R0160f2e87ee442be"/>
    <p:sldId xmlns:r="http://schemas.openxmlformats.org/officeDocument/2006/relationships" id="258" r:id="R5777170b796a4b04"/>
    <p:sldId xmlns:r="http://schemas.openxmlformats.org/officeDocument/2006/relationships" id="259" r:id="R77ef00f8b7ba4a73"/>
    <p:sldId xmlns:r="http://schemas.openxmlformats.org/officeDocument/2006/relationships" id="260" r:id="R5da01ca3a75e42fe"/>
    <p:sldId xmlns:r="http://schemas.openxmlformats.org/officeDocument/2006/relationships" id="261" r:id="R824ad8aa8d694a30"/>
    <p:sldId xmlns:r="http://schemas.openxmlformats.org/officeDocument/2006/relationships" id="262" r:id="R8e144cb88da5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bb2114c08442e" /><Relationship Type="http://schemas.openxmlformats.org/officeDocument/2006/relationships/slide" Target="/ppt/slides/slide1.xml" Id="R4413051c461b4c58" /><Relationship Type="http://schemas.openxmlformats.org/officeDocument/2006/relationships/slide" Target="/ppt/slides/slide2.xml" Id="R0160f2e87ee442be" /><Relationship Type="http://schemas.openxmlformats.org/officeDocument/2006/relationships/slide" Target="/ppt/slides/slide3.xml" Id="R5777170b796a4b04" /><Relationship Type="http://schemas.openxmlformats.org/officeDocument/2006/relationships/slide" Target="/ppt/slides/slide4.xml" Id="R77ef00f8b7ba4a73" /><Relationship Type="http://schemas.openxmlformats.org/officeDocument/2006/relationships/slide" Target="/ppt/slides/slide5.xml" Id="R5da01ca3a75e42fe" /><Relationship Type="http://schemas.openxmlformats.org/officeDocument/2006/relationships/slide" Target="/ppt/slides/slide6.xml" Id="R824ad8aa8d694a30" /><Relationship Type="http://schemas.openxmlformats.org/officeDocument/2006/relationships/slide" Target="/ppt/slides/slide7.xml" Id="R8e144cb88da5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cfa078748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2606bfef546d9" /><Relationship Type="http://schemas.openxmlformats.org/officeDocument/2006/relationships/theme" Target="/ppt/slideMasters/theme/theme1.xml" Id="R928fb54a191a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2606bfef5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33cfc4269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d4d6c9b00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cc9ae4391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9abf6bef45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061b61a53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a85a472b4c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ad11dc871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