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a5a6c723874a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7c880f8b0a4183"/>
  </p:sldMasterIdLst>
  <p:sldIdLst>
    <p:sldId xmlns:r="http://schemas.openxmlformats.org/officeDocument/2006/relationships" id="256" r:id="R3e15319f6ef14fe7"/>
    <p:sldId xmlns:r="http://schemas.openxmlformats.org/officeDocument/2006/relationships" id="257" r:id="R3a41b8d870a941a7"/>
    <p:sldId xmlns:r="http://schemas.openxmlformats.org/officeDocument/2006/relationships" id="258" r:id="R0af37bd96d0345c4"/>
    <p:sldId xmlns:r="http://schemas.openxmlformats.org/officeDocument/2006/relationships" id="259" r:id="R27c1b1b221934605"/>
    <p:sldId xmlns:r="http://schemas.openxmlformats.org/officeDocument/2006/relationships" id="260" r:id="Rcb93900f9ed542fc"/>
    <p:sldId xmlns:r="http://schemas.openxmlformats.org/officeDocument/2006/relationships" id="261" r:id="R5a16af310a8446d9"/>
    <p:sldId xmlns:r="http://schemas.openxmlformats.org/officeDocument/2006/relationships" id="262" r:id="Rfe596881ad4f4f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7c880f8b0a4183" /><Relationship Type="http://schemas.openxmlformats.org/officeDocument/2006/relationships/slide" Target="/ppt/slides/slide1.xml" Id="R3e15319f6ef14fe7" /><Relationship Type="http://schemas.openxmlformats.org/officeDocument/2006/relationships/slide" Target="/ppt/slides/slide2.xml" Id="R3a41b8d870a941a7" /><Relationship Type="http://schemas.openxmlformats.org/officeDocument/2006/relationships/slide" Target="/ppt/slides/slide3.xml" Id="R0af37bd96d0345c4" /><Relationship Type="http://schemas.openxmlformats.org/officeDocument/2006/relationships/slide" Target="/ppt/slides/slide4.xml" Id="R27c1b1b221934605" /><Relationship Type="http://schemas.openxmlformats.org/officeDocument/2006/relationships/slide" Target="/ppt/slides/slide5.xml" Id="Rcb93900f9ed542fc" /><Relationship Type="http://schemas.openxmlformats.org/officeDocument/2006/relationships/slide" Target="/ppt/slides/slide6.xml" Id="R5a16af310a8446d9" /><Relationship Type="http://schemas.openxmlformats.org/officeDocument/2006/relationships/slide" Target="/ppt/slides/slide7.xml" Id="Rfe596881ad4f4f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357b2026524f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8b784a2054184" /><Relationship Type="http://schemas.openxmlformats.org/officeDocument/2006/relationships/theme" Target="/ppt/slideMasters/theme/theme1.xml" Id="Rb899fc07912446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e8b784a20541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dd00617b342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ccfd367cb4f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100e741674c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09a03358345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8a352d70a4f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f06ba5b1f46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c19d670d744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MASKIN AS ble etablert [år] og holder til i Lødingen.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35 651 206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2 461 811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1 591 881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11 619 226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22 159 713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KYRRE  –  56,0 %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ARE KREY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KARIANNE KREY  –  22,0 %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8410 Lødingen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kyrre@knmaskin.no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www.knmaskin.no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990 311 684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