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b0e4bec20b4d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33f7c1e7064412"/>
  </p:sldMasterIdLst>
  <p:sldIdLst>
    <p:sldId xmlns:r="http://schemas.openxmlformats.org/officeDocument/2006/relationships" id="256" r:id="R1b70b266ec3f40e8"/>
    <p:sldId xmlns:r="http://schemas.openxmlformats.org/officeDocument/2006/relationships" id="257" r:id="R931d880221a94d41"/>
    <p:sldId xmlns:r="http://schemas.openxmlformats.org/officeDocument/2006/relationships" id="258" r:id="R3a7279a7efd04120"/>
    <p:sldId xmlns:r="http://schemas.openxmlformats.org/officeDocument/2006/relationships" id="259" r:id="R0ce3d2fd42e24a05"/>
    <p:sldId xmlns:r="http://schemas.openxmlformats.org/officeDocument/2006/relationships" id="260" r:id="R8f2e0558a9444bb6"/>
    <p:sldId xmlns:r="http://schemas.openxmlformats.org/officeDocument/2006/relationships" id="261" r:id="Rcee18fe2e7ea4527"/>
    <p:sldId xmlns:r="http://schemas.openxmlformats.org/officeDocument/2006/relationships" id="262" r:id="R99a5e8b8d7a845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3f7c1e7064412" /><Relationship Type="http://schemas.openxmlformats.org/officeDocument/2006/relationships/slide" Target="/ppt/slides/slide1.xml" Id="R1b70b266ec3f40e8" /><Relationship Type="http://schemas.openxmlformats.org/officeDocument/2006/relationships/slide" Target="/ppt/slides/slide2.xml" Id="R931d880221a94d41" /><Relationship Type="http://schemas.openxmlformats.org/officeDocument/2006/relationships/slide" Target="/ppt/slides/slide3.xml" Id="R3a7279a7efd04120" /><Relationship Type="http://schemas.openxmlformats.org/officeDocument/2006/relationships/slide" Target="/ppt/slides/slide4.xml" Id="R0ce3d2fd42e24a05" /><Relationship Type="http://schemas.openxmlformats.org/officeDocument/2006/relationships/slide" Target="/ppt/slides/slide5.xml" Id="R8f2e0558a9444bb6" /><Relationship Type="http://schemas.openxmlformats.org/officeDocument/2006/relationships/slide" Target="/ppt/slides/slide6.xml" Id="Rcee18fe2e7ea4527" /><Relationship Type="http://schemas.openxmlformats.org/officeDocument/2006/relationships/slide" Target="/ppt/slides/slide7.xml" Id="R99a5e8b8d7a845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496715e9d47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389863c834496" /><Relationship Type="http://schemas.openxmlformats.org/officeDocument/2006/relationships/theme" Target="/ppt/slideMasters/theme/theme1.xml" Id="Rfde1153f525744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9389863c8344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7d61a77e94b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1045bbd4648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dd23812bc4c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1d364628f41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39f7ad27140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b2ef100104e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d6168787843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2 398 814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28 244 674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28 306 428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HÅVARD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PER-HÅKON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THERESE-HELEN GRAARUD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Håvard Graarud, Ekebergveien 226B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