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761e35996543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a8dcb57d92439d"/>
  </p:sldMasterIdLst>
  <p:sldIdLst>
    <p:sldId xmlns:r="http://schemas.openxmlformats.org/officeDocument/2006/relationships" id="256" r:id="R764b51cb88ac40a2"/>
    <p:sldId xmlns:r="http://schemas.openxmlformats.org/officeDocument/2006/relationships" id="257" r:id="R954adfa7a66b44b9"/>
    <p:sldId xmlns:r="http://schemas.openxmlformats.org/officeDocument/2006/relationships" id="258" r:id="Rbe4de2af184d4169"/>
    <p:sldId xmlns:r="http://schemas.openxmlformats.org/officeDocument/2006/relationships" id="259" r:id="R6aa5f58ba576484c"/>
    <p:sldId xmlns:r="http://schemas.openxmlformats.org/officeDocument/2006/relationships" id="260" r:id="R9585a90e579a4ec7"/>
    <p:sldId xmlns:r="http://schemas.openxmlformats.org/officeDocument/2006/relationships" id="261" r:id="R93114e63fcbc43b0"/>
    <p:sldId xmlns:r="http://schemas.openxmlformats.org/officeDocument/2006/relationships" id="262" r:id="R670a66e7581240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a8dcb57d92439d" /><Relationship Type="http://schemas.openxmlformats.org/officeDocument/2006/relationships/slide" Target="/ppt/slides/slide1.xml" Id="R764b51cb88ac40a2" /><Relationship Type="http://schemas.openxmlformats.org/officeDocument/2006/relationships/slide" Target="/ppt/slides/slide2.xml" Id="R954adfa7a66b44b9" /><Relationship Type="http://schemas.openxmlformats.org/officeDocument/2006/relationships/slide" Target="/ppt/slides/slide3.xml" Id="Rbe4de2af184d4169" /><Relationship Type="http://schemas.openxmlformats.org/officeDocument/2006/relationships/slide" Target="/ppt/slides/slide4.xml" Id="R6aa5f58ba576484c" /><Relationship Type="http://schemas.openxmlformats.org/officeDocument/2006/relationships/slide" Target="/ppt/slides/slide5.xml" Id="R9585a90e579a4ec7" /><Relationship Type="http://schemas.openxmlformats.org/officeDocument/2006/relationships/slide" Target="/ppt/slides/slide6.xml" Id="R93114e63fcbc43b0" /><Relationship Type="http://schemas.openxmlformats.org/officeDocument/2006/relationships/slide" Target="/ppt/slides/slide7.xml" Id="R670a66e7581240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53ba7294ed4b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7c236133544e1" /><Relationship Type="http://schemas.openxmlformats.org/officeDocument/2006/relationships/theme" Target="/ppt/slideMasters/theme/theme1.xml" Id="R90ae2fc3b6e744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77c236133544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e381fb6d941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dd920af8c40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f2ef5ebf148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e5727e8984a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d960946c44d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6cd439d6447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64345633247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ELISIR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ELISIR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271 894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2 159 415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2 947 140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STOKLAND SIGVE NILS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Frydenlundgata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8516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96 06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990 236 607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