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c61a0ddacb4a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0d6e30e77b4455"/>
  </p:sldMasterIdLst>
  <p:sldIdLst>
    <p:sldId xmlns:r="http://schemas.openxmlformats.org/officeDocument/2006/relationships" id="256" r:id="Rfd2a7ebf0030426e"/>
    <p:sldId xmlns:r="http://schemas.openxmlformats.org/officeDocument/2006/relationships" id="257" r:id="Rddee14865c914a1b"/>
    <p:sldId xmlns:r="http://schemas.openxmlformats.org/officeDocument/2006/relationships" id="258" r:id="R0c52ef52f7394845"/>
    <p:sldId xmlns:r="http://schemas.openxmlformats.org/officeDocument/2006/relationships" id="259" r:id="R539d679b29d8452b"/>
    <p:sldId xmlns:r="http://schemas.openxmlformats.org/officeDocument/2006/relationships" id="260" r:id="R50f4d05c79cf46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0d6e30e77b4455" /><Relationship Type="http://schemas.openxmlformats.org/officeDocument/2006/relationships/slide" Target="/ppt/slides/slide1.xml" Id="Rfd2a7ebf0030426e" /><Relationship Type="http://schemas.openxmlformats.org/officeDocument/2006/relationships/slide" Target="/ppt/slides/slide2.xml" Id="Rddee14865c914a1b" /><Relationship Type="http://schemas.openxmlformats.org/officeDocument/2006/relationships/slide" Target="/ppt/slides/slide3.xml" Id="R0c52ef52f7394845" /><Relationship Type="http://schemas.openxmlformats.org/officeDocument/2006/relationships/slide" Target="/ppt/slides/slide4.xml" Id="R539d679b29d8452b" /><Relationship Type="http://schemas.openxmlformats.org/officeDocument/2006/relationships/slide" Target="/ppt/slides/slide5.xml" Id="R50f4d05c79cf46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b9a4d34b0e4b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33d2ec79541a5" /><Relationship Type="http://schemas.openxmlformats.org/officeDocument/2006/relationships/theme" Target="/ppt/slideMasters/theme/theme1.xml" Id="Rcf4415bf2d4b46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d33d2ec79541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8be08544e43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768a74c8242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804a7fc9441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1b5012d544b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611edfeda43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NETLEDGER ÅLESUND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NETLEDGER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NETLEDGER ÅLESUND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NETLEDGER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NETLEDGER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NETLEDGER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990 224 439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NETLEDGER ÅLESUND AS</a:t>
            </a:r>
          </a:p>
        </p:txBody>
      </p:sp>
    </p:spTree>
  </p:cSld>
  <p:clrMapOvr>
    <a:masterClrMapping xmlns:a="http://schemas.openxmlformats.org/drawingml/2006/main"/>
  </p:clrMapOvr>
</p:sld>
</file>