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95a3f9157344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b41a16d8b8484d"/>
  </p:sldMasterIdLst>
  <p:sldIdLst>
    <p:sldId xmlns:r="http://schemas.openxmlformats.org/officeDocument/2006/relationships" id="256" r:id="R6155f87831c647b0"/>
    <p:sldId xmlns:r="http://schemas.openxmlformats.org/officeDocument/2006/relationships" id="257" r:id="R33294ceb82814921"/>
    <p:sldId xmlns:r="http://schemas.openxmlformats.org/officeDocument/2006/relationships" id="258" r:id="Rd4d588d4d41a499c"/>
    <p:sldId xmlns:r="http://schemas.openxmlformats.org/officeDocument/2006/relationships" id="259" r:id="R29bb371f30ab4988"/>
    <p:sldId xmlns:r="http://schemas.openxmlformats.org/officeDocument/2006/relationships" id="260" r:id="R8d2acfc6c3cd41d6"/>
    <p:sldId xmlns:r="http://schemas.openxmlformats.org/officeDocument/2006/relationships" id="261" r:id="R390cf6c63e594b1c"/>
    <p:sldId xmlns:r="http://schemas.openxmlformats.org/officeDocument/2006/relationships" id="262" r:id="Rd5ea7f3c971642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b41a16d8b8484d" /><Relationship Type="http://schemas.openxmlformats.org/officeDocument/2006/relationships/slide" Target="/ppt/slides/slide1.xml" Id="R6155f87831c647b0" /><Relationship Type="http://schemas.openxmlformats.org/officeDocument/2006/relationships/slide" Target="/ppt/slides/slide2.xml" Id="R33294ceb82814921" /><Relationship Type="http://schemas.openxmlformats.org/officeDocument/2006/relationships/slide" Target="/ppt/slides/slide3.xml" Id="Rd4d588d4d41a499c" /><Relationship Type="http://schemas.openxmlformats.org/officeDocument/2006/relationships/slide" Target="/ppt/slides/slide4.xml" Id="R29bb371f30ab4988" /><Relationship Type="http://schemas.openxmlformats.org/officeDocument/2006/relationships/slide" Target="/ppt/slides/slide5.xml" Id="R8d2acfc6c3cd41d6" /><Relationship Type="http://schemas.openxmlformats.org/officeDocument/2006/relationships/slide" Target="/ppt/slides/slide6.xml" Id="R390cf6c63e594b1c" /><Relationship Type="http://schemas.openxmlformats.org/officeDocument/2006/relationships/slide" Target="/ppt/slides/slide7.xml" Id="Rd5ea7f3c971642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25a1a35fd43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df1a91cbc4990" /><Relationship Type="http://schemas.openxmlformats.org/officeDocument/2006/relationships/theme" Target="/ppt/slideMasters/theme/theme1.xml" Id="R56fb92a89cf64a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2df1a91cbc49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cc3b6f0554a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c1d8d609a44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7c32d1c3643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534c6c5df48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e91f1fa084f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7714e5aff4d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20412ab8d41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AKSJEINVEST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AKSJEINVEST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7 185 984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158 172 140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Stenkjørerbakken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990 141 908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