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c932cb63a4d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f0528ec7a43a5"/>
  </p:sldMasterIdLst>
  <p:sldIdLst>
    <p:sldId xmlns:r="http://schemas.openxmlformats.org/officeDocument/2006/relationships" id="256" r:id="R5d81bac146cc4537"/>
    <p:sldId xmlns:r="http://schemas.openxmlformats.org/officeDocument/2006/relationships" id="257" r:id="R0bdbe88a78bc4254"/>
    <p:sldId xmlns:r="http://schemas.openxmlformats.org/officeDocument/2006/relationships" id="258" r:id="R969ce7a0a2e3431d"/>
    <p:sldId xmlns:r="http://schemas.openxmlformats.org/officeDocument/2006/relationships" id="259" r:id="Rd0afdd539c414aa4"/>
    <p:sldId xmlns:r="http://schemas.openxmlformats.org/officeDocument/2006/relationships" id="260" r:id="R79e14ee438934990"/>
    <p:sldId xmlns:r="http://schemas.openxmlformats.org/officeDocument/2006/relationships" id="261" r:id="R626648bba18e4cf1"/>
    <p:sldId xmlns:r="http://schemas.openxmlformats.org/officeDocument/2006/relationships" id="262" r:id="R3a35cbdf505b4a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f0528ec7a43a5" /><Relationship Type="http://schemas.openxmlformats.org/officeDocument/2006/relationships/slide" Target="/ppt/slides/slide1.xml" Id="R5d81bac146cc4537" /><Relationship Type="http://schemas.openxmlformats.org/officeDocument/2006/relationships/slide" Target="/ppt/slides/slide2.xml" Id="R0bdbe88a78bc4254" /><Relationship Type="http://schemas.openxmlformats.org/officeDocument/2006/relationships/slide" Target="/ppt/slides/slide3.xml" Id="R969ce7a0a2e3431d" /><Relationship Type="http://schemas.openxmlformats.org/officeDocument/2006/relationships/slide" Target="/ppt/slides/slide4.xml" Id="Rd0afdd539c414aa4" /><Relationship Type="http://schemas.openxmlformats.org/officeDocument/2006/relationships/slide" Target="/ppt/slides/slide5.xml" Id="R79e14ee438934990" /><Relationship Type="http://schemas.openxmlformats.org/officeDocument/2006/relationships/slide" Target="/ppt/slides/slide6.xml" Id="R626648bba18e4cf1" /><Relationship Type="http://schemas.openxmlformats.org/officeDocument/2006/relationships/slide" Target="/ppt/slides/slide7.xml" Id="R3a35cbdf505b4a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99e463527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aa220b4174be6" /><Relationship Type="http://schemas.openxmlformats.org/officeDocument/2006/relationships/theme" Target="/ppt/slideMasters/theme/theme1.xml" Id="Rfff2d77db16d43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aaa220b4174b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df5de1e1d46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ad2cb1df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0db2ccc0e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729ba31e4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ffc584f9942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496cefa25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ac00b39c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KÅTANUTEN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KÅTANUTEN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110 394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11 587 089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11 673 827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TERJE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HÅKON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Bjoavegen 374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990 105 839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KÅTANUTEN AS</a:t>
            </a:r>
          </a:p>
        </p:txBody>
      </p:sp>
    </p:spTree>
  </p:cSld>
  <p:clrMapOvr>
    <a:masterClrMapping xmlns:a="http://schemas.openxmlformats.org/drawingml/2006/main"/>
  </p:clrMapOvr>
</p:sld>
</file>