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e71b65dbc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7d5ea475841dc"/>
  </p:sldMasterIdLst>
  <p:sldIdLst>
    <p:sldId xmlns:r="http://schemas.openxmlformats.org/officeDocument/2006/relationships" id="256" r:id="R2ccbee12effc4232"/>
    <p:sldId xmlns:r="http://schemas.openxmlformats.org/officeDocument/2006/relationships" id="257" r:id="R097109e8604042a0"/>
    <p:sldId xmlns:r="http://schemas.openxmlformats.org/officeDocument/2006/relationships" id="258" r:id="R1f86f56b10754b8e"/>
    <p:sldId xmlns:r="http://schemas.openxmlformats.org/officeDocument/2006/relationships" id="259" r:id="Rec02171c4c804924"/>
    <p:sldId xmlns:r="http://schemas.openxmlformats.org/officeDocument/2006/relationships" id="260" r:id="R4cf38cf14a3f44f1"/>
    <p:sldId xmlns:r="http://schemas.openxmlformats.org/officeDocument/2006/relationships" id="261" r:id="R2efb178e093841c6"/>
    <p:sldId xmlns:r="http://schemas.openxmlformats.org/officeDocument/2006/relationships" id="262" r:id="Rebb0052612c24a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7d5ea475841dc" /><Relationship Type="http://schemas.openxmlformats.org/officeDocument/2006/relationships/slide" Target="/ppt/slides/slide1.xml" Id="R2ccbee12effc4232" /><Relationship Type="http://schemas.openxmlformats.org/officeDocument/2006/relationships/slide" Target="/ppt/slides/slide2.xml" Id="R097109e8604042a0" /><Relationship Type="http://schemas.openxmlformats.org/officeDocument/2006/relationships/slide" Target="/ppt/slides/slide3.xml" Id="R1f86f56b10754b8e" /><Relationship Type="http://schemas.openxmlformats.org/officeDocument/2006/relationships/slide" Target="/ppt/slides/slide4.xml" Id="Rec02171c4c804924" /><Relationship Type="http://schemas.openxmlformats.org/officeDocument/2006/relationships/slide" Target="/ppt/slides/slide5.xml" Id="R4cf38cf14a3f44f1" /><Relationship Type="http://schemas.openxmlformats.org/officeDocument/2006/relationships/slide" Target="/ppt/slides/slide6.xml" Id="R2efb178e093841c6" /><Relationship Type="http://schemas.openxmlformats.org/officeDocument/2006/relationships/slide" Target="/ppt/slides/slide7.xml" Id="Rebb0052612c24a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0d2d7d06c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cedebeb34416c" /><Relationship Type="http://schemas.openxmlformats.org/officeDocument/2006/relationships/theme" Target="/ppt/slideMasters/theme/theme1.xml" Id="R7a221a27ca17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cedebeb3441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46014e167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b918c7458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c7305659549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7ad721b543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b605ed07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cba14729b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eccc7019446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