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81b1d9a5814f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25af50d6634cb5"/>
  </p:sldMasterIdLst>
  <p:sldIdLst>
    <p:sldId xmlns:r="http://schemas.openxmlformats.org/officeDocument/2006/relationships" id="256" r:id="Rd7bfd8e56576403a"/>
    <p:sldId xmlns:r="http://schemas.openxmlformats.org/officeDocument/2006/relationships" id="257" r:id="R2ab4d63850c64745"/>
    <p:sldId xmlns:r="http://schemas.openxmlformats.org/officeDocument/2006/relationships" id="258" r:id="Rf0335caa67084c76"/>
    <p:sldId xmlns:r="http://schemas.openxmlformats.org/officeDocument/2006/relationships" id="259" r:id="R20285de5111445b4"/>
    <p:sldId xmlns:r="http://schemas.openxmlformats.org/officeDocument/2006/relationships" id="260" r:id="Ree3793330b0646a8"/>
    <p:sldId xmlns:r="http://schemas.openxmlformats.org/officeDocument/2006/relationships" id="261" r:id="Ra61559b4f40a4d7a"/>
    <p:sldId xmlns:r="http://schemas.openxmlformats.org/officeDocument/2006/relationships" id="262" r:id="Rd7d26bf575624e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25af50d6634cb5" /><Relationship Type="http://schemas.openxmlformats.org/officeDocument/2006/relationships/slide" Target="/ppt/slides/slide1.xml" Id="Rd7bfd8e56576403a" /><Relationship Type="http://schemas.openxmlformats.org/officeDocument/2006/relationships/slide" Target="/ppt/slides/slide2.xml" Id="R2ab4d63850c64745" /><Relationship Type="http://schemas.openxmlformats.org/officeDocument/2006/relationships/slide" Target="/ppt/slides/slide3.xml" Id="Rf0335caa67084c76" /><Relationship Type="http://schemas.openxmlformats.org/officeDocument/2006/relationships/slide" Target="/ppt/slides/slide4.xml" Id="R20285de5111445b4" /><Relationship Type="http://schemas.openxmlformats.org/officeDocument/2006/relationships/slide" Target="/ppt/slides/slide5.xml" Id="Ree3793330b0646a8" /><Relationship Type="http://schemas.openxmlformats.org/officeDocument/2006/relationships/slide" Target="/ppt/slides/slide6.xml" Id="Ra61559b4f40a4d7a" /><Relationship Type="http://schemas.openxmlformats.org/officeDocument/2006/relationships/slide" Target="/ppt/slides/slide7.xml" Id="Rd7d26bf575624e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780fc8d7ea40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cca80e2284de2" /><Relationship Type="http://schemas.openxmlformats.org/officeDocument/2006/relationships/theme" Target="/ppt/slideMasters/theme/theme1.xml" Id="R738df40a172241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0cca80e2284d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e82d24ad046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9f9c932b542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1662aa49f4a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46b1c6c6b44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d3d5140c142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3207cc67d48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2f85af08845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FALLAKS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FALLAKS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FALLAKS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FALLAKS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FALLAKS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FALLAKS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2 866 070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1 811 168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1 454 854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15 631 240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20 934 818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FALLAKS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TERUM ATLE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FALLAKS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Fallaksøy 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989 966 375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FALLAKS AS</a:t>
            </a:r>
          </a:p>
        </p:txBody>
      </p:sp>
    </p:spTree>
  </p:cSld>
  <p:clrMapOvr>
    <a:masterClrMapping xmlns:a="http://schemas.openxmlformats.org/drawingml/2006/main"/>
  </p:clrMapOvr>
</p:sld>
</file>