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b1c806bdc88456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5d68b8fa7524fa5"/>
  </p:sldMasterIdLst>
  <p:sldIdLst>
    <p:sldId xmlns:r="http://schemas.openxmlformats.org/officeDocument/2006/relationships" id="256" r:id="R63f5d89431504e5a"/>
    <p:sldId xmlns:r="http://schemas.openxmlformats.org/officeDocument/2006/relationships" id="257" r:id="R99663c0ad5264f32"/>
    <p:sldId xmlns:r="http://schemas.openxmlformats.org/officeDocument/2006/relationships" id="258" r:id="R1c975fd61a8c415e"/>
    <p:sldId xmlns:r="http://schemas.openxmlformats.org/officeDocument/2006/relationships" id="259" r:id="R2de40fbbc99349b5"/>
    <p:sldId xmlns:r="http://schemas.openxmlformats.org/officeDocument/2006/relationships" id="260" r:id="R9f5120ff3cc24f4e"/>
    <p:sldId xmlns:r="http://schemas.openxmlformats.org/officeDocument/2006/relationships" id="261" r:id="R04be1a960d764336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5d68b8fa7524fa5" /><Relationship Type="http://schemas.openxmlformats.org/officeDocument/2006/relationships/slide" Target="/ppt/slides/slide1.xml" Id="R63f5d89431504e5a" /><Relationship Type="http://schemas.openxmlformats.org/officeDocument/2006/relationships/slide" Target="/ppt/slides/slide2.xml" Id="R99663c0ad5264f32" /><Relationship Type="http://schemas.openxmlformats.org/officeDocument/2006/relationships/slide" Target="/ppt/slides/slide3.xml" Id="R1c975fd61a8c415e" /><Relationship Type="http://schemas.openxmlformats.org/officeDocument/2006/relationships/slide" Target="/ppt/slides/slide4.xml" Id="R2de40fbbc99349b5" /><Relationship Type="http://schemas.openxmlformats.org/officeDocument/2006/relationships/slide" Target="/ppt/slides/slide5.xml" Id="R9f5120ff3cc24f4e" /><Relationship Type="http://schemas.openxmlformats.org/officeDocument/2006/relationships/slide" Target="/ppt/slides/slide6.xml" Id="R04be1a960d764336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57e66658b81444f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8a64c77e394c19" /><Relationship Type="http://schemas.openxmlformats.org/officeDocument/2006/relationships/theme" Target="/ppt/slideMasters/theme/theme1.xml" Id="Rddb3ff3c00864920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48a64c77e394c1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cb64c7bdfa49d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ab84ded130345a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fd4fd6741934df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e7ef52202684684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d8fffa6a5ad47b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796f4eabac458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NOR MANAGEMENT &amp;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NOR MANAGEMENT &amp; INVEST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BRENDSUND SVEIN ROGER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989 868 535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NOR MANAGEMENT &amp; INVEST AS</a:t>
            </a:r>
          </a:p>
        </p:txBody>
      </p:sp>
    </p:spTree>
  </p:cSld>
  <p:clrMapOvr>
    <a:masterClrMapping xmlns:a="http://schemas.openxmlformats.org/drawingml/2006/main"/>
  </p:clrMapOvr>
</p:sld>
</file>