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8d7e48c4d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136fcc9b14504"/>
  </p:sldMasterIdLst>
  <p:sldIdLst>
    <p:sldId xmlns:r="http://schemas.openxmlformats.org/officeDocument/2006/relationships" id="256" r:id="R08b7268707c1467f"/>
    <p:sldId xmlns:r="http://schemas.openxmlformats.org/officeDocument/2006/relationships" id="257" r:id="R52660cf4d96f4b7a"/>
    <p:sldId xmlns:r="http://schemas.openxmlformats.org/officeDocument/2006/relationships" id="258" r:id="R366ff8e1e55e4ab4"/>
    <p:sldId xmlns:r="http://schemas.openxmlformats.org/officeDocument/2006/relationships" id="259" r:id="R7017ac814b0845c6"/>
    <p:sldId xmlns:r="http://schemas.openxmlformats.org/officeDocument/2006/relationships" id="260" r:id="R59702d560cfc42cc"/>
    <p:sldId xmlns:r="http://schemas.openxmlformats.org/officeDocument/2006/relationships" id="261" r:id="R461570d01cba4ce3"/>
    <p:sldId xmlns:r="http://schemas.openxmlformats.org/officeDocument/2006/relationships" id="262" r:id="R5af1ad01cfb3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136fcc9b14504" /><Relationship Type="http://schemas.openxmlformats.org/officeDocument/2006/relationships/slide" Target="/ppt/slides/slide1.xml" Id="R08b7268707c1467f" /><Relationship Type="http://schemas.openxmlformats.org/officeDocument/2006/relationships/slide" Target="/ppt/slides/slide2.xml" Id="R52660cf4d96f4b7a" /><Relationship Type="http://schemas.openxmlformats.org/officeDocument/2006/relationships/slide" Target="/ppt/slides/slide3.xml" Id="R366ff8e1e55e4ab4" /><Relationship Type="http://schemas.openxmlformats.org/officeDocument/2006/relationships/slide" Target="/ppt/slides/slide4.xml" Id="R7017ac814b0845c6" /><Relationship Type="http://schemas.openxmlformats.org/officeDocument/2006/relationships/slide" Target="/ppt/slides/slide5.xml" Id="R59702d560cfc42cc" /><Relationship Type="http://schemas.openxmlformats.org/officeDocument/2006/relationships/slide" Target="/ppt/slides/slide6.xml" Id="R461570d01cba4ce3" /><Relationship Type="http://schemas.openxmlformats.org/officeDocument/2006/relationships/slide" Target="/ppt/slides/slide7.xml" Id="R5af1ad01cfb3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9a9ca7728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ab1bde4d44ca" /><Relationship Type="http://schemas.openxmlformats.org/officeDocument/2006/relationships/theme" Target="/ppt/slideMasters/theme/theme1.xml" Id="Refa44b010d0e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fab1bde4d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b58587fe5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747aa6f4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d0cb17f6d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69fefeb104f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1e450c320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f4a35f2174e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bf59cedd3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