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f87328d2b4f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bd2fa72171433b"/>
  </p:sldMasterIdLst>
  <p:sldIdLst>
    <p:sldId xmlns:r="http://schemas.openxmlformats.org/officeDocument/2006/relationships" id="256" r:id="R612351576b924929"/>
    <p:sldId xmlns:r="http://schemas.openxmlformats.org/officeDocument/2006/relationships" id="257" r:id="R6606209d4bc44b90"/>
    <p:sldId xmlns:r="http://schemas.openxmlformats.org/officeDocument/2006/relationships" id="258" r:id="R773fe4ac88354468"/>
    <p:sldId xmlns:r="http://schemas.openxmlformats.org/officeDocument/2006/relationships" id="259" r:id="R900727ad17f34985"/>
    <p:sldId xmlns:r="http://schemas.openxmlformats.org/officeDocument/2006/relationships" id="260" r:id="R12d2cd7cb8594282"/>
    <p:sldId xmlns:r="http://schemas.openxmlformats.org/officeDocument/2006/relationships" id="261" r:id="Rbfd00dcedcfc4c41"/>
    <p:sldId xmlns:r="http://schemas.openxmlformats.org/officeDocument/2006/relationships" id="262" r:id="R6a5afe9bd25945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d2fa72171433b" /><Relationship Type="http://schemas.openxmlformats.org/officeDocument/2006/relationships/slide" Target="/ppt/slides/slide1.xml" Id="R612351576b924929" /><Relationship Type="http://schemas.openxmlformats.org/officeDocument/2006/relationships/slide" Target="/ppt/slides/slide2.xml" Id="R6606209d4bc44b90" /><Relationship Type="http://schemas.openxmlformats.org/officeDocument/2006/relationships/slide" Target="/ppt/slides/slide3.xml" Id="R773fe4ac88354468" /><Relationship Type="http://schemas.openxmlformats.org/officeDocument/2006/relationships/slide" Target="/ppt/slides/slide4.xml" Id="R900727ad17f34985" /><Relationship Type="http://schemas.openxmlformats.org/officeDocument/2006/relationships/slide" Target="/ppt/slides/slide5.xml" Id="R12d2cd7cb8594282" /><Relationship Type="http://schemas.openxmlformats.org/officeDocument/2006/relationships/slide" Target="/ppt/slides/slide6.xml" Id="Rbfd00dcedcfc4c41" /><Relationship Type="http://schemas.openxmlformats.org/officeDocument/2006/relationships/slide" Target="/ppt/slides/slide7.xml" Id="R6a5afe9bd25945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39c757da647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e100b6651428a" /><Relationship Type="http://schemas.openxmlformats.org/officeDocument/2006/relationships/theme" Target="/ppt/slideMasters/theme/theme1.xml" Id="Rc3e015a6d2b94b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e100b6651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68271641b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061718aa944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2ef84dad9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0f89a883444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2202117614f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b34bf9ea14c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80240ef19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KRONPRINSENSGT. INVEST AS ble etablert [år] og holder til i Brekkestø.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