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ebd883818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878517eaa4173"/>
  </p:sldMasterIdLst>
  <p:sldIdLst>
    <p:sldId xmlns:r="http://schemas.openxmlformats.org/officeDocument/2006/relationships" id="256" r:id="R5f3a1824bfc943ae"/>
    <p:sldId xmlns:r="http://schemas.openxmlformats.org/officeDocument/2006/relationships" id="257" r:id="R30f67b8ed698438c"/>
    <p:sldId xmlns:r="http://schemas.openxmlformats.org/officeDocument/2006/relationships" id="258" r:id="R7d5f045b0e88490a"/>
    <p:sldId xmlns:r="http://schemas.openxmlformats.org/officeDocument/2006/relationships" id="259" r:id="Reaa51fea13da4ef6"/>
    <p:sldId xmlns:r="http://schemas.openxmlformats.org/officeDocument/2006/relationships" id="260" r:id="Rcbae705ce4fa4de0"/>
    <p:sldId xmlns:r="http://schemas.openxmlformats.org/officeDocument/2006/relationships" id="261" r:id="R8aaf88da4c07429d"/>
    <p:sldId xmlns:r="http://schemas.openxmlformats.org/officeDocument/2006/relationships" id="262" r:id="Re5658e04fafc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878517eaa4173" /><Relationship Type="http://schemas.openxmlformats.org/officeDocument/2006/relationships/slide" Target="/ppt/slides/slide1.xml" Id="R5f3a1824bfc943ae" /><Relationship Type="http://schemas.openxmlformats.org/officeDocument/2006/relationships/slide" Target="/ppt/slides/slide2.xml" Id="R30f67b8ed698438c" /><Relationship Type="http://schemas.openxmlformats.org/officeDocument/2006/relationships/slide" Target="/ppt/slides/slide3.xml" Id="R7d5f045b0e88490a" /><Relationship Type="http://schemas.openxmlformats.org/officeDocument/2006/relationships/slide" Target="/ppt/slides/slide4.xml" Id="Reaa51fea13da4ef6" /><Relationship Type="http://schemas.openxmlformats.org/officeDocument/2006/relationships/slide" Target="/ppt/slides/slide5.xml" Id="Rcbae705ce4fa4de0" /><Relationship Type="http://schemas.openxmlformats.org/officeDocument/2006/relationships/slide" Target="/ppt/slides/slide6.xml" Id="R8aaf88da4c07429d" /><Relationship Type="http://schemas.openxmlformats.org/officeDocument/2006/relationships/slide" Target="/ppt/slides/slide7.xml" Id="Re5658e04fafc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eeb6dd3d3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3f6007c048c5" /><Relationship Type="http://schemas.openxmlformats.org/officeDocument/2006/relationships/theme" Target="/ppt/slideMasters/theme/theme1.xml" Id="R113f376dc9b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73f6007c0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a63412ba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c00ca50c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eb039383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4f7aed7c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9988b5e3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9cb36064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ead710801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