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92d6b88c21c40b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61d27fc224f4aab"/>
  </p:sldMasterIdLst>
  <p:sldIdLst>
    <p:sldId xmlns:r="http://schemas.openxmlformats.org/officeDocument/2006/relationships" id="256" r:id="Rb21ee42d34ae4a61"/>
    <p:sldId xmlns:r="http://schemas.openxmlformats.org/officeDocument/2006/relationships" id="257" r:id="R0c76ad297d064b99"/>
    <p:sldId xmlns:r="http://schemas.openxmlformats.org/officeDocument/2006/relationships" id="258" r:id="Rbb166e1f4e264da8"/>
    <p:sldId xmlns:r="http://schemas.openxmlformats.org/officeDocument/2006/relationships" id="259" r:id="Rdc0a00d684074139"/>
    <p:sldId xmlns:r="http://schemas.openxmlformats.org/officeDocument/2006/relationships" id="260" r:id="R516431f359594011"/>
    <p:sldId xmlns:r="http://schemas.openxmlformats.org/officeDocument/2006/relationships" id="261" r:id="R75fb967878ac453c"/>
    <p:sldId xmlns:r="http://schemas.openxmlformats.org/officeDocument/2006/relationships" id="262" r:id="R42fe7af1f7ff4ef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1d27fc224f4aab" /><Relationship Type="http://schemas.openxmlformats.org/officeDocument/2006/relationships/slide" Target="/ppt/slides/slide1.xml" Id="Rb21ee42d34ae4a61" /><Relationship Type="http://schemas.openxmlformats.org/officeDocument/2006/relationships/slide" Target="/ppt/slides/slide2.xml" Id="R0c76ad297d064b99" /><Relationship Type="http://schemas.openxmlformats.org/officeDocument/2006/relationships/slide" Target="/ppt/slides/slide3.xml" Id="Rbb166e1f4e264da8" /><Relationship Type="http://schemas.openxmlformats.org/officeDocument/2006/relationships/slide" Target="/ppt/slides/slide4.xml" Id="Rdc0a00d684074139" /><Relationship Type="http://schemas.openxmlformats.org/officeDocument/2006/relationships/slide" Target="/ppt/slides/slide5.xml" Id="R516431f359594011" /><Relationship Type="http://schemas.openxmlformats.org/officeDocument/2006/relationships/slide" Target="/ppt/slides/slide6.xml" Id="R75fb967878ac453c" /><Relationship Type="http://schemas.openxmlformats.org/officeDocument/2006/relationships/slide" Target="/ppt/slides/slide7.xml" Id="R42fe7af1f7ff4ef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54f7b56a244a5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e3d6957d034d48" /><Relationship Type="http://schemas.openxmlformats.org/officeDocument/2006/relationships/theme" Target="/ppt/slideMasters/theme/theme1.xml" Id="R75d4c39c9337422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2e3d6957d034d4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fa41b5474b4fa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2fc1ee07264d0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a9c0ac5e1d4a5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6f4773e471426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c79a44f617446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11ef75a3ec42e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2733be4e5244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FRYDENFALCH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FRYDENFALCH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FRYDENFALCH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FRYDENFALCH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FRYDENFALCH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FRYDENFALCH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−1 170 841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−4 572 682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162 217 803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341 734 903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FRYDENFALCH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BHG EIENDOM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FRYDENBØ EIENDOM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FRYDENFALCH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5013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15 37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989 715 089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FRYDENFALCH AS</a:t>
            </a:r>
          </a:p>
        </p:txBody>
      </p:sp>
    </p:spTree>
  </p:cSld>
  <p:clrMapOvr>
    <a:masterClrMapping xmlns:a="http://schemas.openxmlformats.org/drawingml/2006/main"/>
  </p:clrMapOvr>
</p:sld>
</file>