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3e1e5ad77141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b2f34166640ae"/>
  </p:sldMasterIdLst>
  <p:sldIdLst>
    <p:sldId xmlns:r="http://schemas.openxmlformats.org/officeDocument/2006/relationships" id="256" r:id="R4f30c4f157824901"/>
    <p:sldId xmlns:r="http://schemas.openxmlformats.org/officeDocument/2006/relationships" id="257" r:id="Rd09191afb6634da9"/>
    <p:sldId xmlns:r="http://schemas.openxmlformats.org/officeDocument/2006/relationships" id="258" r:id="Ra54a348ca6e54a1a"/>
    <p:sldId xmlns:r="http://schemas.openxmlformats.org/officeDocument/2006/relationships" id="259" r:id="R7ecea5c5fec3495d"/>
    <p:sldId xmlns:r="http://schemas.openxmlformats.org/officeDocument/2006/relationships" id="260" r:id="R0a6384f4a5bf4248"/>
    <p:sldId xmlns:r="http://schemas.openxmlformats.org/officeDocument/2006/relationships" id="261" r:id="R3a96f3c162294ff3"/>
    <p:sldId xmlns:r="http://schemas.openxmlformats.org/officeDocument/2006/relationships" id="262" r:id="Rda0e90a0e29e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b2f34166640ae" /><Relationship Type="http://schemas.openxmlformats.org/officeDocument/2006/relationships/slide" Target="/ppt/slides/slide1.xml" Id="R4f30c4f157824901" /><Relationship Type="http://schemas.openxmlformats.org/officeDocument/2006/relationships/slide" Target="/ppt/slides/slide2.xml" Id="Rd09191afb6634da9" /><Relationship Type="http://schemas.openxmlformats.org/officeDocument/2006/relationships/slide" Target="/ppt/slides/slide3.xml" Id="Ra54a348ca6e54a1a" /><Relationship Type="http://schemas.openxmlformats.org/officeDocument/2006/relationships/slide" Target="/ppt/slides/slide4.xml" Id="R7ecea5c5fec3495d" /><Relationship Type="http://schemas.openxmlformats.org/officeDocument/2006/relationships/slide" Target="/ppt/slides/slide5.xml" Id="R0a6384f4a5bf4248" /><Relationship Type="http://schemas.openxmlformats.org/officeDocument/2006/relationships/slide" Target="/ppt/slides/slide6.xml" Id="R3a96f3c162294ff3" /><Relationship Type="http://schemas.openxmlformats.org/officeDocument/2006/relationships/slide" Target="/ppt/slides/slide7.xml" Id="Rda0e90a0e29e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5d959601845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3dc9661424fca" /><Relationship Type="http://schemas.openxmlformats.org/officeDocument/2006/relationships/theme" Target="/ppt/slideMasters/theme/theme1.xml" Id="R7e9eae17247e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d3dc966142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22c8163bb49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7d1fd70b149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db30bcf9a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728018d6b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e3f18a1a9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a39eae47d41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6b5b2cd2d43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