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5e9e93c52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ed0d26e694257"/>
  </p:sldMasterIdLst>
  <p:sldIdLst>
    <p:sldId xmlns:r="http://schemas.openxmlformats.org/officeDocument/2006/relationships" id="256" r:id="R38d32309dc79439a"/>
    <p:sldId xmlns:r="http://schemas.openxmlformats.org/officeDocument/2006/relationships" id="257" r:id="Rc6e329ad2f9641ee"/>
    <p:sldId xmlns:r="http://schemas.openxmlformats.org/officeDocument/2006/relationships" id="258" r:id="R8deac8f285da49e9"/>
    <p:sldId xmlns:r="http://schemas.openxmlformats.org/officeDocument/2006/relationships" id="259" r:id="Rac24e06ffb1246c0"/>
    <p:sldId xmlns:r="http://schemas.openxmlformats.org/officeDocument/2006/relationships" id="260" r:id="R360e90816001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ed0d26e694257" /><Relationship Type="http://schemas.openxmlformats.org/officeDocument/2006/relationships/slide" Target="/ppt/slides/slide1.xml" Id="R38d32309dc79439a" /><Relationship Type="http://schemas.openxmlformats.org/officeDocument/2006/relationships/slide" Target="/ppt/slides/slide2.xml" Id="Rc6e329ad2f9641ee" /><Relationship Type="http://schemas.openxmlformats.org/officeDocument/2006/relationships/slide" Target="/ppt/slides/slide3.xml" Id="R8deac8f285da49e9" /><Relationship Type="http://schemas.openxmlformats.org/officeDocument/2006/relationships/slide" Target="/ppt/slides/slide4.xml" Id="Rac24e06ffb1246c0" /><Relationship Type="http://schemas.openxmlformats.org/officeDocument/2006/relationships/slide" Target="/ppt/slides/slide5.xml" Id="R360e90816001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38363c1d8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0f28585274c27" /><Relationship Type="http://schemas.openxmlformats.org/officeDocument/2006/relationships/theme" Target="/ppt/slideMasters/theme/theme1.xml" Id="R8aa09cefed5e4d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0f28585274c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569a1e37f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b6b1b41c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a64979bdf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c51c71050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1b7cde16149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