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30fda9d8a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c09dbb0e347db"/>
  </p:sldMasterIdLst>
  <p:sldIdLst>
    <p:sldId xmlns:r="http://schemas.openxmlformats.org/officeDocument/2006/relationships" id="256" r:id="Rdc0cabcba35f47cc"/>
    <p:sldId xmlns:r="http://schemas.openxmlformats.org/officeDocument/2006/relationships" id="257" r:id="R01569088b273488f"/>
    <p:sldId xmlns:r="http://schemas.openxmlformats.org/officeDocument/2006/relationships" id="258" r:id="R75997cabd2c84053"/>
    <p:sldId xmlns:r="http://schemas.openxmlformats.org/officeDocument/2006/relationships" id="259" r:id="R4b111dcb65e7465f"/>
    <p:sldId xmlns:r="http://schemas.openxmlformats.org/officeDocument/2006/relationships" id="260" r:id="Re78bafb251c04432"/>
    <p:sldId xmlns:r="http://schemas.openxmlformats.org/officeDocument/2006/relationships" id="261" r:id="R379f36aa36d84d25"/>
    <p:sldId xmlns:r="http://schemas.openxmlformats.org/officeDocument/2006/relationships" id="262" r:id="R5fa02a9fe028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c09dbb0e347db" /><Relationship Type="http://schemas.openxmlformats.org/officeDocument/2006/relationships/slide" Target="/ppt/slides/slide1.xml" Id="Rdc0cabcba35f47cc" /><Relationship Type="http://schemas.openxmlformats.org/officeDocument/2006/relationships/slide" Target="/ppt/slides/slide2.xml" Id="R01569088b273488f" /><Relationship Type="http://schemas.openxmlformats.org/officeDocument/2006/relationships/slide" Target="/ppt/slides/slide3.xml" Id="R75997cabd2c84053" /><Relationship Type="http://schemas.openxmlformats.org/officeDocument/2006/relationships/slide" Target="/ppt/slides/slide4.xml" Id="R4b111dcb65e7465f" /><Relationship Type="http://schemas.openxmlformats.org/officeDocument/2006/relationships/slide" Target="/ppt/slides/slide5.xml" Id="Re78bafb251c04432" /><Relationship Type="http://schemas.openxmlformats.org/officeDocument/2006/relationships/slide" Target="/ppt/slides/slide6.xml" Id="R379f36aa36d84d25" /><Relationship Type="http://schemas.openxmlformats.org/officeDocument/2006/relationships/slide" Target="/ppt/slides/slide7.xml" Id="R5fa02a9fe028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a7a15ce66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a377596134953" /><Relationship Type="http://schemas.openxmlformats.org/officeDocument/2006/relationships/theme" Target="/ppt/slideMasters/theme/theme1.xml" Id="Rf0658c08f0b4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a3775961349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8aceaf0f9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760504a4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71717f961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0fced218b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0c6fbccd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2b6ca390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d405e33f48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