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3272e724f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689b6b49ed4751"/>
  </p:sldMasterIdLst>
  <p:sldIdLst>
    <p:sldId xmlns:r="http://schemas.openxmlformats.org/officeDocument/2006/relationships" id="256" r:id="R445f130867604dbe"/>
    <p:sldId xmlns:r="http://schemas.openxmlformats.org/officeDocument/2006/relationships" id="257" r:id="Rda2eced80eca4fe3"/>
    <p:sldId xmlns:r="http://schemas.openxmlformats.org/officeDocument/2006/relationships" id="258" r:id="R2957ebbac297445a"/>
    <p:sldId xmlns:r="http://schemas.openxmlformats.org/officeDocument/2006/relationships" id="259" r:id="R65178662c1a94cc7"/>
    <p:sldId xmlns:r="http://schemas.openxmlformats.org/officeDocument/2006/relationships" id="260" r:id="Rac7bbcd1f31548f0"/>
    <p:sldId xmlns:r="http://schemas.openxmlformats.org/officeDocument/2006/relationships" id="261" r:id="Reb23c2b095224648"/>
    <p:sldId xmlns:r="http://schemas.openxmlformats.org/officeDocument/2006/relationships" id="262" r:id="R12c5bd6d56884c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89b6b49ed4751" /><Relationship Type="http://schemas.openxmlformats.org/officeDocument/2006/relationships/slide" Target="/ppt/slides/slide1.xml" Id="R445f130867604dbe" /><Relationship Type="http://schemas.openxmlformats.org/officeDocument/2006/relationships/slide" Target="/ppt/slides/slide2.xml" Id="Rda2eced80eca4fe3" /><Relationship Type="http://schemas.openxmlformats.org/officeDocument/2006/relationships/slide" Target="/ppt/slides/slide3.xml" Id="R2957ebbac297445a" /><Relationship Type="http://schemas.openxmlformats.org/officeDocument/2006/relationships/slide" Target="/ppt/slides/slide4.xml" Id="R65178662c1a94cc7" /><Relationship Type="http://schemas.openxmlformats.org/officeDocument/2006/relationships/slide" Target="/ppt/slides/slide5.xml" Id="Rac7bbcd1f31548f0" /><Relationship Type="http://schemas.openxmlformats.org/officeDocument/2006/relationships/slide" Target="/ppt/slides/slide6.xml" Id="Reb23c2b095224648" /><Relationship Type="http://schemas.openxmlformats.org/officeDocument/2006/relationships/slide" Target="/ppt/slides/slide7.xml" Id="R12c5bd6d56884c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a1145d6a2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2fcbd12c84fc9" /><Relationship Type="http://schemas.openxmlformats.org/officeDocument/2006/relationships/theme" Target="/ppt/slideMasters/theme/theme1.xml" Id="Rfe91abb903b8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2fcbd12c8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af83e030e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6acfee3c7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125bd2eee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7d439fdea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ec0114ff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3f60abaff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0a5b4da0f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