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1a8b0d4dc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01a7e746c24766"/>
  </p:sldMasterIdLst>
  <p:sldIdLst>
    <p:sldId xmlns:r="http://schemas.openxmlformats.org/officeDocument/2006/relationships" id="256" r:id="R8f1c75ac2d584a59"/>
    <p:sldId xmlns:r="http://schemas.openxmlformats.org/officeDocument/2006/relationships" id="257" r:id="R5384c2a6939146ca"/>
    <p:sldId xmlns:r="http://schemas.openxmlformats.org/officeDocument/2006/relationships" id="258" r:id="R3ad4e56974224d0a"/>
    <p:sldId xmlns:r="http://schemas.openxmlformats.org/officeDocument/2006/relationships" id="259" r:id="R56fc3a986e424414"/>
    <p:sldId xmlns:r="http://schemas.openxmlformats.org/officeDocument/2006/relationships" id="260" r:id="Rc7772e5b08b54ef9"/>
    <p:sldId xmlns:r="http://schemas.openxmlformats.org/officeDocument/2006/relationships" id="261" r:id="R519559a874aa4a61"/>
    <p:sldId xmlns:r="http://schemas.openxmlformats.org/officeDocument/2006/relationships" id="262" r:id="Rda95bfd5d49f44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1a7e746c24766" /><Relationship Type="http://schemas.openxmlformats.org/officeDocument/2006/relationships/slide" Target="/ppt/slides/slide1.xml" Id="R8f1c75ac2d584a59" /><Relationship Type="http://schemas.openxmlformats.org/officeDocument/2006/relationships/slide" Target="/ppt/slides/slide2.xml" Id="R5384c2a6939146ca" /><Relationship Type="http://schemas.openxmlformats.org/officeDocument/2006/relationships/slide" Target="/ppt/slides/slide3.xml" Id="R3ad4e56974224d0a" /><Relationship Type="http://schemas.openxmlformats.org/officeDocument/2006/relationships/slide" Target="/ppt/slides/slide4.xml" Id="R56fc3a986e424414" /><Relationship Type="http://schemas.openxmlformats.org/officeDocument/2006/relationships/slide" Target="/ppt/slides/slide5.xml" Id="Rc7772e5b08b54ef9" /><Relationship Type="http://schemas.openxmlformats.org/officeDocument/2006/relationships/slide" Target="/ppt/slides/slide6.xml" Id="R519559a874aa4a61" /><Relationship Type="http://schemas.openxmlformats.org/officeDocument/2006/relationships/slide" Target="/ppt/slides/slide7.xml" Id="Rda95bfd5d49f44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e3cbc18d5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765e7abe04ca5" /><Relationship Type="http://schemas.openxmlformats.org/officeDocument/2006/relationships/theme" Target="/ppt/slideMasters/theme/theme1.xml" Id="R975657d48023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d765e7abe0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dd598a2644d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d5c4a2d5041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1bb0f75eb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f99f7befa4a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77ba0dcb74c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b6b48fa740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0b7b6d2bd49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