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9e64588d6b4b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5836079ec2490b"/>
  </p:sldMasterIdLst>
  <p:sldIdLst>
    <p:sldId xmlns:r="http://schemas.openxmlformats.org/officeDocument/2006/relationships" id="256" r:id="R367f58d6449048ca"/>
    <p:sldId xmlns:r="http://schemas.openxmlformats.org/officeDocument/2006/relationships" id="257" r:id="Rc04c9ee6ce794d91"/>
    <p:sldId xmlns:r="http://schemas.openxmlformats.org/officeDocument/2006/relationships" id="258" r:id="R7f1368503c194cb6"/>
    <p:sldId xmlns:r="http://schemas.openxmlformats.org/officeDocument/2006/relationships" id="259" r:id="R733a4d846369457c"/>
    <p:sldId xmlns:r="http://schemas.openxmlformats.org/officeDocument/2006/relationships" id="260" r:id="R55d3e1731069479c"/>
    <p:sldId xmlns:r="http://schemas.openxmlformats.org/officeDocument/2006/relationships" id="261" r:id="Raf6b766307c84dac"/>
    <p:sldId xmlns:r="http://schemas.openxmlformats.org/officeDocument/2006/relationships" id="262" r:id="R0fd8dcf0228046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836079ec2490b" /><Relationship Type="http://schemas.openxmlformats.org/officeDocument/2006/relationships/slide" Target="/ppt/slides/slide1.xml" Id="R367f58d6449048ca" /><Relationship Type="http://schemas.openxmlformats.org/officeDocument/2006/relationships/slide" Target="/ppt/slides/slide2.xml" Id="Rc04c9ee6ce794d91" /><Relationship Type="http://schemas.openxmlformats.org/officeDocument/2006/relationships/slide" Target="/ppt/slides/slide3.xml" Id="R7f1368503c194cb6" /><Relationship Type="http://schemas.openxmlformats.org/officeDocument/2006/relationships/slide" Target="/ppt/slides/slide4.xml" Id="R733a4d846369457c" /><Relationship Type="http://schemas.openxmlformats.org/officeDocument/2006/relationships/slide" Target="/ppt/slides/slide5.xml" Id="R55d3e1731069479c" /><Relationship Type="http://schemas.openxmlformats.org/officeDocument/2006/relationships/slide" Target="/ppt/slides/slide6.xml" Id="Raf6b766307c84dac" /><Relationship Type="http://schemas.openxmlformats.org/officeDocument/2006/relationships/slide" Target="/ppt/slides/slide7.xml" Id="R0fd8dcf0228046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695a4d08b47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2545c45514864" /><Relationship Type="http://schemas.openxmlformats.org/officeDocument/2006/relationships/theme" Target="/ppt/slideMasters/theme/theme1.xml" Id="Rff76e1ca255444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42545c455148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6e07d9db6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0d87872bf4b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ffd8ff857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46e73c2a8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98770cd5147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a24ef855545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de72be053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