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26c6b920e0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97f9655aa4d67"/>
  </p:sldMasterIdLst>
  <p:sldIdLst>
    <p:sldId xmlns:r="http://schemas.openxmlformats.org/officeDocument/2006/relationships" id="256" r:id="R4f885d9dbe9b4797"/>
    <p:sldId xmlns:r="http://schemas.openxmlformats.org/officeDocument/2006/relationships" id="257" r:id="R81c11872ac5b453e"/>
    <p:sldId xmlns:r="http://schemas.openxmlformats.org/officeDocument/2006/relationships" id="258" r:id="R306f4fc8452d4e8b"/>
    <p:sldId xmlns:r="http://schemas.openxmlformats.org/officeDocument/2006/relationships" id="259" r:id="Re8f1dd0e0d5449af"/>
    <p:sldId xmlns:r="http://schemas.openxmlformats.org/officeDocument/2006/relationships" id="260" r:id="Raad3b52680c541df"/>
    <p:sldId xmlns:r="http://schemas.openxmlformats.org/officeDocument/2006/relationships" id="261" r:id="R1f3a6195e4e8494c"/>
    <p:sldId xmlns:r="http://schemas.openxmlformats.org/officeDocument/2006/relationships" id="262" r:id="R52b5fe933917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97f9655aa4d67" /><Relationship Type="http://schemas.openxmlformats.org/officeDocument/2006/relationships/slide" Target="/ppt/slides/slide1.xml" Id="R4f885d9dbe9b4797" /><Relationship Type="http://schemas.openxmlformats.org/officeDocument/2006/relationships/slide" Target="/ppt/slides/slide2.xml" Id="R81c11872ac5b453e" /><Relationship Type="http://schemas.openxmlformats.org/officeDocument/2006/relationships/slide" Target="/ppt/slides/slide3.xml" Id="R306f4fc8452d4e8b" /><Relationship Type="http://schemas.openxmlformats.org/officeDocument/2006/relationships/slide" Target="/ppt/slides/slide4.xml" Id="Re8f1dd0e0d5449af" /><Relationship Type="http://schemas.openxmlformats.org/officeDocument/2006/relationships/slide" Target="/ppt/slides/slide5.xml" Id="Raad3b52680c541df" /><Relationship Type="http://schemas.openxmlformats.org/officeDocument/2006/relationships/slide" Target="/ppt/slides/slide6.xml" Id="R1f3a6195e4e8494c" /><Relationship Type="http://schemas.openxmlformats.org/officeDocument/2006/relationships/slide" Target="/ppt/slides/slide7.xml" Id="R52b5fe933917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38df52940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4540cc538480e" /><Relationship Type="http://schemas.openxmlformats.org/officeDocument/2006/relationships/theme" Target="/ppt/slideMasters/theme/theme1.xml" Id="R63260462d873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4540cc538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46e2b377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552010041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d547ea8141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9ee6ff80e40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40be9f34b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4e675a63245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3a811446144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