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7e1d1a81f42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aacf7b8dc41d1"/>
  </p:sldMasterIdLst>
  <p:sldIdLst>
    <p:sldId xmlns:r="http://schemas.openxmlformats.org/officeDocument/2006/relationships" id="256" r:id="Re2c8cec6be984660"/>
    <p:sldId xmlns:r="http://schemas.openxmlformats.org/officeDocument/2006/relationships" id="257" r:id="Rf2677c545ba14d67"/>
    <p:sldId xmlns:r="http://schemas.openxmlformats.org/officeDocument/2006/relationships" id="258" r:id="Rd7c91f78ebcf4aed"/>
    <p:sldId xmlns:r="http://schemas.openxmlformats.org/officeDocument/2006/relationships" id="259" r:id="R336ba5f12d4340ff"/>
    <p:sldId xmlns:r="http://schemas.openxmlformats.org/officeDocument/2006/relationships" id="260" r:id="R8cb3dffc7a0e4f5b"/>
    <p:sldId xmlns:r="http://schemas.openxmlformats.org/officeDocument/2006/relationships" id="261" r:id="R8b4dccf582824fb8"/>
    <p:sldId xmlns:r="http://schemas.openxmlformats.org/officeDocument/2006/relationships" id="262" r:id="R2f918b9bf9c4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aacf7b8dc41d1" /><Relationship Type="http://schemas.openxmlformats.org/officeDocument/2006/relationships/slide" Target="/ppt/slides/slide1.xml" Id="Re2c8cec6be984660" /><Relationship Type="http://schemas.openxmlformats.org/officeDocument/2006/relationships/slide" Target="/ppt/slides/slide2.xml" Id="Rf2677c545ba14d67" /><Relationship Type="http://schemas.openxmlformats.org/officeDocument/2006/relationships/slide" Target="/ppt/slides/slide3.xml" Id="Rd7c91f78ebcf4aed" /><Relationship Type="http://schemas.openxmlformats.org/officeDocument/2006/relationships/slide" Target="/ppt/slides/slide4.xml" Id="R336ba5f12d4340ff" /><Relationship Type="http://schemas.openxmlformats.org/officeDocument/2006/relationships/slide" Target="/ppt/slides/slide5.xml" Id="R8cb3dffc7a0e4f5b" /><Relationship Type="http://schemas.openxmlformats.org/officeDocument/2006/relationships/slide" Target="/ppt/slides/slide6.xml" Id="R8b4dccf582824fb8" /><Relationship Type="http://schemas.openxmlformats.org/officeDocument/2006/relationships/slide" Target="/ppt/slides/slide7.xml" Id="R2f918b9bf9c4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468e96027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f3222a0ab48dc" /><Relationship Type="http://schemas.openxmlformats.org/officeDocument/2006/relationships/theme" Target="/ppt/slideMasters/theme/theme1.xml" Id="R8478c0da2ee2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f3222a0ab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d0da2301e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9bab89d62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14a5a524c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a7f2243f8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63ece7bcb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a536402a4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478499a9e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SJURSEN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