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c25e581fb4c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08408f4f284432"/>
  </p:sldMasterIdLst>
  <p:sldIdLst>
    <p:sldId xmlns:r="http://schemas.openxmlformats.org/officeDocument/2006/relationships" id="256" r:id="Re555ccdcef9a4032"/>
    <p:sldId xmlns:r="http://schemas.openxmlformats.org/officeDocument/2006/relationships" id="257" r:id="R80ee7a45ea654f71"/>
    <p:sldId xmlns:r="http://schemas.openxmlformats.org/officeDocument/2006/relationships" id="258" r:id="R55dcd68ea9d44b51"/>
    <p:sldId xmlns:r="http://schemas.openxmlformats.org/officeDocument/2006/relationships" id="259" r:id="R13b77b02d33e4d5d"/>
    <p:sldId xmlns:r="http://schemas.openxmlformats.org/officeDocument/2006/relationships" id="260" r:id="R0ce43971d1e54ea4"/>
    <p:sldId xmlns:r="http://schemas.openxmlformats.org/officeDocument/2006/relationships" id="261" r:id="R4aaf09feb3c24e2f"/>
    <p:sldId xmlns:r="http://schemas.openxmlformats.org/officeDocument/2006/relationships" id="262" r:id="R9c380111a28a4e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8408f4f284432" /><Relationship Type="http://schemas.openxmlformats.org/officeDocument/2006/relationships/slide" Target="/ppt/slides/slide1.xml" Id="Re555ccdcef9a4032" /><Relationship Type="http://schemas.openxmlformats.org/officeDocument/2006/relationships/slide" Target="/ppt/slides/slide2.xml" Id="R80ee7a45ea654f71" /><Relationship Type="http://schemas.openxmlformats.org/officeDocument/2006/relationships/slide" Target="/ppt/slides/slide3.xml" Id="R55dcd68ea9d44b51" /><Relationship Type="http://schemas.openxmlformats.org/officeDocument/2006/relationships/slide" Target="/ppt/slides/slide4.xml" Id="R13b77b02d33e4d5d" /><Relationship Type="http://schemas.openxmlformats.org/officeDocument/2006/relationships/slide" Target="/ppt/slides/slide5.xml" Id="R0ce43971d1e54ea4" /><Relationship Type="http://schemas.openxmlformats.org/officeDocument/2006/relationships/slide" Target="/ppt/slides/slide6.xml" Id="R4aaf09feb3c24e2f" /><Relationship Type="http://schemas.openxmlformats.org/officeDocument/2006/relationships/slide" Target="/ppt/slides/slide7.xml" Id="R9c380111a28a4e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ea7687acb240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6259c3df04283" /><Relationship Type="http://schemas.openxmlformats.org/officeDocument/2006/relationships/theme" Target="/ppt/slideMasters/theme/theme1.xml" Id="Rc93d2ae321b44a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36259c3df0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6707747d3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9f8eb50bb4a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6276666dc40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65ef8331948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e5494877149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108a1e3a349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1324d3d4b4e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