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9b41ebe98a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1f808c34a4d91"/>
  </p:sldMasterIdLst>
  <p:sldIdLst>
    <p:sldId xmlns:r="http://schemas.openxmlformats.org/officeDocument/2006/relationships" id="256" r:id="R2d9ab0396faf48a0"/>
    <p:sldId xmlns:r="http://schemas.openxmlformats.org/officeDocument/2006/relationships" id="257" r:id="R56d343b19cee4e2a"/>
    <p:sldId xmlns:r="http://schemas.openxmlformats.org/officeDocument/2006/relationships" id="258" r:id="R735311abb7014d15"/>
    <p:sldId xmlns:r="http://schemas.openxmlformats.org/officeDocument/2006/relationships" id="259" r:id="R159758b1848b4695"/>
    <p:sldId xmlns:r="http://schemas.openxmlformats.org/officeDocument/2006/relationships" id="260" r:id="Rac10195f797947b3"/>
    <p:sldId xmlns:r="http://schemas.openxmlformats.org/officeDocument/2006/relationships" id="261" r:id="R597ef5f9f92a4e48"/>
    <p:sldId xmlns:r="http://schemas.openxmlformats.org/officeDocument/2006/relationships" id="262" r:id="Rc03020b925a349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1f808c34a4d91" /><Relationship Type="http://schemas.openxmlformats.org/officeDocument/2006/relationships/slide" Target="/ppt/slides/slide1.xml" Id="R2d9ab0396faf48a0" /><Relationship Type="http://schemas.openxmlformats.org/officeDocument/2006/relationships/slide" Target="/ppt/slides/slide2.xml" Id="R56d343b19cee4e2a" /><Relationship Type="http://schemas.openxmlformats.org/officeDocument/2006/relationships/slide" Target="/ppt/slides/slide3.xml" Id="R735311abb7014d15" /><Relationship Type="http://schemas.openxmlformats.org/officeDocument/2006/relationships/slide" Target="/ppt/slides/slide4.xml" Id="R159758b1848b4695" /><Relationship Type="http://schemas.openxmlformats.org/officeDocument/2006/relationships/slide" Target="/ppt/slides/slide5.xml" Id="Rac10195f797947b3" /><Relationship Type="http://schemas.openxmlformats.org/officeDocument/2006/relationships/slide" Target="/ppt/slides/slide6.xml" Id="R597ef5f9f92a4e48" /><Relationship Type="http://schemas.openxmlformats.org/officeDocument/2006/relationships/slide" Target="/ppt/slides/slide7.xml" Id="Rc03020b925a349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3954fec6a41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7017df0224ed5" /><Relationship Type="http://schemas.openxmlformats.org/officeDocument/2006/relationships/theme" Target="/ppt/slideMasters/theme/theme1.xml" Id="R01c93303f7204b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37017df0224e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86aa38ea14b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cb7e6732b4a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db11b3dfa4b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b27f885d643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449823b464f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2bfa96e3742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64b34b376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HAUKÅS KONSULENTENE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HAUKÅS KONSULENTENE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2 124 089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24 864 388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25 147 430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HAUKÅS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KONSULENTENE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58 08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989 290 231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KONSULENTENE AS</a:t>
            </a:r>
          </a:p>
        </p:txBody>
      </p:sp>
    </p:spTree>
  </p:cSld>
  <p:clrMapOvr>
    <a:masterClrMapping xmlns:a="http://schemas.openxmlformats.org/drawingml/2006/main"/>
  </p:clrMapOvr>
</p:sld>
</file>