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3d0a30794841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61aac1b31f4111"/>
  </p:sldMasterIdLst>
  <p:sldIdLst>
    <p:sldId xmlns:r="http://schemas.openxmlformats.org/officeDocument/2006/relationships" id="256" r:id="Rb1460c5915b142e3"/>
    <p:sldId xmlns:r="http://schemas.openxmlformats.org/officeDocument/2006/relationships" id="257" r:id="Rc0a6a56232544822"/>
    <p:sldId xmlns:r="http://schemas.openxmlformats.org/officeDocument/2006/relationships" id="258" r:id="R5b6ac9598e884a24"/>
    <p:sldId xmlns:r="http://schemas.openxmlformats.org/officeDocument/2006/relationships" id="259" r:id="Rcd4ee6ed14eb41a3"/>
    <p:sldId xmlns:r="http://schemas.openxmlformats.org/officeDocument/2006/relationships" id="260" r:id="R112ca6ee62cf43c3"/>
    <p:sldId xmlns:r="http://schemas.openxmlformats.org/officeDocument/2006/relationships" id="261" r:id="R22d1474c2d2f4079"/>
    <p:sldId xmlns:r="http://schemas.openxmlformats.org/officeDocument/2006/relationships" id="262" r:id="Reb9f333bc30d46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61aac1b31f4111" /><Relationship Type="http://schemas.openxmlformats.org/officeDocument/2006/relationships/slide" Target="/ppt/slides/slide1.xml" Id="Rb1460c5915b142e3" /><Relationship Type="http://schemas.openxmlformats.org/officeDocument/2006/relationships/slide" Target="/ppt/slides/slide2.xml" Id="Rc0a6a56232544822" /><Relationship Type="http://schemas.openxmlformats.org/officeDocument/2006/relationships/slide" Target="/ppt/slides/slide3.xml" Id="R5b6ac9598e884a24" /><Relationship Type="http://schemas.openxmlformats.org/officeDocument/2006/relationships/slide" Target="/ppt/slides/slide4.xml" Id="Rcd4ee6ed14eb41a3" /><Relationship Type="http://schemas.openxmlformats.org/officeDocument/2006/relationships/slide" Target="/ppt/slides/slide5.xml" Id="R112ca6ee62cf43c3" /><Relationship Type="http://schemas.openxmlformats.org/officeDocument/2006/relationships/slide" Target="/ppt/slides/slide6.xml" Id="R22d1474c2d2f4079" /><Relationship Type="http://schemas.openxmlformats.org/officeDocument/2006/relationships/slide" Target="/ppt/slides/slide7.xml" Id="Reb9f333bc30d46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5dbc2d8b0049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6929be0844daa" /><Relationship Type="http://schemas.openxmlformats.org/officeDocument/2006/relationships/theme" Target="/ppt/slideMasters/theme/theme1.xml" Id="Rbb68fc789f2f45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c6929be0844d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7ce9211114e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930146b8c49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c2c7c4b2549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e491a613d4c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1df8a04e544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da73d256145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2e6de44e846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VAMADA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VAMADA INVEST AS ble etablert [år] og holder til i Fana.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271 731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8 280 892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23 254 083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VEDVIK DAG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Dag Magne Vedvik, Fanahammeren 24G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5244 Fana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989 283 421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