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5c02164abd44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60ca042bc24dff"/>
  </p:sldMasterIdLst>
  <p:sldIdLst>
    <p:sldId xmlns:r="http://schemas.openxmlformats.org/officeDocument/2006/relationships" id="256" r:id="R374554a055924479"/>
    <p:sldId xmlns:r="http://schemas.openxmlformats.org/officeDocument/2006/relationships" id="257" r:id="Rc1b48f6a2d4043e1"/>
    <p:sldId xmlns:r="http://schemas.openxmlformats.org/officeDocument/2006/relationships" id="258" r:id="Ra62aa3b14d4e493e"/>
    <p:sldId xmlns:r="http://schemas.openxmlformats.org/officeDocument/2006/relationships" id="259" r:id="Rc21abd57aa6846ad"/>
    <p:sldId xmlns:r="http://schemas.openxmlformats.org/officeDocument/2006/relationships" id="260" r:id="Reefaf0c57ce7487a"/>
    <p:sldId xmlns:r="http://schemas.openxmlformats.org/officeDocument/2006/relationships" id="261" r:id="R8c126989142a4e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60ca042bc24dff" /><Relationship Type="http://schemas.openxmlformats.org/officeDocument/2006/relationships/slide" Target="/ppt/slides/slide1.xml" Id="R374554a055924479" /><Relationship Type="http://schemas.openxmlformats.org/officeDocument/2006/relationships/slide" Target="/ppt/slides/slide2.xml" Id="Rc1b48f6a2d4043e1" /><Relationship Type="http://schemas.openxmlformats.org/officeDocument/2006/relationships/slide" Target="/ppt/slides/slide3.xml" Id="Ra62aa3b14d4e493e" /><Relationship Type="http://schemas.openxmlformats.org/officeDocument/2006/relationships/slide" Target="/ppt/slides/slide4.xml" Id="Rc21abd57aa6846ad" /><Relationship Type="http://schemas.openxmlformats.org/officeDocument/2006/relationships/slide" Target="/ppt/slides/slide5.xml" Id="Reefaf0c57ce7487a" /><Relationship Type="http://schemas.openxmlformats.org/officeDocument/2006/relationships/slide" Target="/ppt/slides/slide6.xml" Id="R8c126989142a4e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8b0020049b40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bb175be0f46fe" /><Relationship Type="http://schemas.openxmlformats.org/officeDocument/2006/relationships/theme" Target="/ppt/slideMasters/theme/theme1.xml" Id="R8ebd7680d5664f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9bb175be0f46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3dd09d9184b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00753b4f54d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1d20c8a294c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093dd8d4d41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7fe5270e44b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a419c9f7048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BERGESEN INVEST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KÅRE BERGESEN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Madlakrossen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