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966ba96ae01413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60fa006cadb432f"/>
  </p:sldMasterIdLst>
  <p:sldIdLst>
    <p:sldId xmlns:r="http://schemas.openxmlformats.org/officeDocument/2006/relationships" id="256" r:id="R68b25941869b4f16"/>
    <p:sldId xmlns:r="http://schemas.openxmlformats.org/officeDocument/2006/relationships" id="257" r:id="R3edf88c007b2445a"/>
    <p:sldId xmlns:r="http://schemas.openxmlformats.org/officeDocument/2006/relationships" id="258" r:id="Rff4b2acdc52a4a06"/>
    <p:sldId xmlns:r="http://schemas.openxmlformats.org/officeDocument/2006/relationships" id="259" r:id="Re1eebf762b5b42bb"/>
    <p:sldId xmlns:r="http://schemas.openxmlformats.org/officeDocument/2006/relationships" id="260" r:id="R121da84498c64105"/>
    <p:sldId xmlns:r="http://schemas.openxmlformats.org/officeDocument/2006/relationships" id="261" r:id="Rdfe7e0755fd941d1"/>
    <p:sldId xmlns:r="http://schemas.openxmlformats.org/officeDocument/2006/relationships" id="262" r:id="Rb2363d838791449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60fa006cadb432f" /><Relationship Type="http://schemas.openxmlformats.org/officeDocument/2006/relationships/slide" Target="/ppt/slides/slide1.xml" Id="R68b25941869b4f16" /><Relationship Type="http://schemas.openxmlformats.org/officeDocument/2006/relationships/slide" Target="/ppt/slides/slide2.xml" Id="R3edf88c007b2445a" /><Relationship Type="http://schemas.openxmlformats.org/officeDocument/2006/relationships/slide" Target="/ppt/slides/slide3.xml" Id="Rff4b2acdc52a4a06" /><Relationship Type="http://schemas.openxmlformats.org/officeDocument/2006/relationships/slide" Target="/ppt/slides/slide4.xml" Id="Re1eebf762b5b42bb" /><Relationship Type="http://schemas.openxmlformats.org/officeDocument/2006/relationships/slide" Target="/ppt/slides/slide5.xml" Id="R121da84498c64105" /><Relationship Type="http://schemas.openxmlformats.org/officeDocument/2006/relationships/slide" Target="/ppt/slides/slide6.xml" Id="Rdfe7e0755fd941d1" /><Relationship Type="http://schemas.openxmlformats.org/officeDocument/2006/relationships/slide" Target="/ppt/slides/slide7.xml" Id="Rb2363d838791449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ebc5d1e38084f9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4f5e1a620546dd" /><Relationship Type="http://schemas.openxmlformats.org/officeDocument/2006/relationships/theme" Target="/ppt/slideMasters/theme/theme1.xml" Id="Rb9ad8222d389434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d4f5e1a620546d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c8a7d90718493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9a53bfbb084fa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9b33e136fa4d8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4983189827497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d87d2fe3564ce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73f3f1e1fc4dc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1a368081634c5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GILL FIVE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GILL FIVE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GILL FIVE HOLDING AS ble etablert [år] og holder til i Solberg.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GILL FIVE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GILL FIVE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GILL FIVE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−8 471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−485 172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−2 119 245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8 751 329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GILL FIVE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SUKHWANT SINGH GILL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GILL FIVE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Israndveien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1426 Solberg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989 269 607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GILL FIVE HOLDING AS</a:t>
            </a:r>
          </a:p>
        </p:txBody>
      </p:sp>
    </p:spTree>
  </p:cSld>
  <p:clrMapOvr>
    <a:masterClrMapping xmlns:a="http://schemas.openxmlformats.org/drawingml/2006/main"/>
  </p:clrMapOvr>
</p:sld>
</file>