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ed9c1e6b15c4a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005e2320004d5c"/>
  </p:sldMasterIdLst>
  <p:sldIdLst>
    <p:sldId xmlns:r="http://schemas.openxmlformats.org/officeDocument/2006/relationships" id="256" r:id="Rd5446ffb843b456b"/>
    <p:sldId xmlns:r="http://schemas.openxmlformats.org/officeDocument/2006/relationships" id="257" r:id="R5c5ac6e073614f18"/>
    <p:sldId xmlns:r="http://schemas.openxmlformats.org/officeDocument/2006/relationships" id="258" r:id="Rc680732fbd5940e5"/>
    <p:sldId xmlns:r="http://schemas.openxmlformats.org/officeDocument/2006/relationships" id="259" r:id="Rdfe5c4bdfd3b426f"/>
    <p:sldId xmlns:r="http://schemas.openxmlformats.org/officeDocument/2006/relationships" id="260" r:id="R740ee5c7391947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005e2320004d5c" /><Relationship Type="http://schemas.openxmlformats.org/officeDocument/2006/relationships/slide" Target="/ppt/slides/slide1.xml" Id="Rd5446ffb843b456b" /><Relationship Type="http://schemas.openxmlformats.org/officeDocument/2006/relationships/slide" Target="/ppt/slides/slide2.xml" Id="R5c5ac6e073614f18" /><Relationship Type="http://schemas.openxmlformats.org/officeDocument/2006/relationships/slide" Target="/ppt/slides/slide3.xml" Id="Rc680732fbd5940e5" /><Relationship Type="http://schemas.openxmlformats.org/officeDocument/2006/relationships/slide" Target="/ppt/slides/slide4.xml" Id="Rdfe5c4bdfd3b426f" /><Relationship Type="http://schemas.openxmlformats.org/officeDocument/2006/relationships/slide" Target="/ppt/slides/slide5.xml" Id="R740ee5c7391947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29f30c2aec47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8217377894b92" /><Relationship Type="http://schemas.openxmlformats.org/officeDocument/2006/relationships/theme" Target="/ppt/slideMasters/theme/theme1.xml" Id="R0a0cf7398db546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a8217377894b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1773a9ff843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fb672234b4c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f2fa777144b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603f157f944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ba37d984943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HOUSE INTERNATIONAL RESOURCES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HOUSE INTERNATIONAL RESOURCES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HOUSE INTERNATIONAL RESOURCES AS</a:t>
            </a:r>
          </a:p>
        </p:txBody>
      </p:sp>
    </p:spTree>
  </p:cSld>
  <p:clrMapOvr>
    <a:masterClrMapping xmlns:a="http://schemas.openxmlformats.org/drawingml/2006/main"/>
  </p:clrMapOvr>
</p:sld>
</file>