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f3409a3b7848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a318f3a632456d"/>
  </p:sldMasterIdLst>
  <p:sldIdLst>
    <p:sldId xmlns:r="http://schemas.openxmlformats.org/officeDocument/2006/relationships" id="256" r:id="Rf374558951624251"/>
    <p:sldId xmlns:r="http://schemas.openxmlformats.org/officeDocument/2006/relationships" id="257" r:id="R1a3be5a4d4db4a78"/>
    <p:sldId xmlns:r="http://schemas.openxmlformats.org/officeDocument/2006/relationships" id="258" r:id="Rde77417169f4479c"/>
    <p:sldId xmlns:r="http://schemas.openxmlformats.org/officeDocument/2006/relationships" id="259" r:id="Re15c7314821d4070"/>
    <p:sldId xmlns:r="http://schemas.openxmlformats.org/officeDocument/2006/relationships" id="260" r:id="Rd10e4e563cad4260"/>
    <p:sldId xmlns:r="http://schemas.openxmlformats.org/officeDocument/2006/relationships" id="261" r:id="R89a45b17bf204f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a318f3a632456d" /><Relationship Type="http://schemas.openxmlformats.org/officeDocument/2006/relationships/slide" Target="/ppt/slides/slide1.xml" Id="Rf374558951624251" /><Relationship Type="http://schemas.openxmlformats.org/officeDocument/2006/relationships/slide" Target="/ppt/slides/slide2.xml" Id="R1a3be5a4d4db4a78" /><Relationship Type="http://schemas.openxmlformats.org/officeDocument/2006/relationships/slide" Target="/ppt/slides/slide3.xml" Id="Rde77417169f4479c" /><Relationship Type="http://schemas.openxmlformats.org/officeDocument/2006/relationships/slide" Target="/ppt/slides/slide4.xml" Id="Re15c7314821d4070" /><Relationship Type="http://schemas.openxmlformats.org/officeDocument/2006/relationships/slide" Target="/ppt/slides/slide5.xml" Id="Rd10e4e563cad4260" /><Relationship Type="http://schemas.openxmlformats.org/officeDocument/2006/relationships/slide" Target="/ppt/slides/slide6.xml" Id="R89a45b17bf204f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276ec0b7f346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e5a3528b9496a" /><Relationship Type="http://schemas.openxmlformats.org/officeDocument/2006/relationships/theme" Target="/ppt/slideMasters/theme/theme1.xml" Id="Rbb24592ab5cc45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ce5a3528b949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fce9d93b84c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a63ef855f4d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d6c8f29c64a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5134a09da4a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448c7f6a04d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ed90aa31440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GRENLAND HOUSE INTERNATIONAL RESOURCES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