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301607020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3c68bb6534810"/>
  </p:sldMasterIdLst>
  <p:sldIdLst>
    <p:sldId xmlns:r="http://schemas.openxmlformats.org/officeDocument/2006/relationships" id="256" r:id="R051fea68e29b4056"/>
    <p:sldId xmlns:r="http://schemas.openxmlformats.org/officeDocument/2006/relationships" id="257" r:id="Re23413e8c3ee494f"/>
    <p:sldId xmlns:r="http://schemas.openxmlformats.org/officeDocument/2006/relationships" id="258" r:id="Rdac354d064654cd1"/>
    <p:sldId xmlns:r="http://schemas.openxmlformats.org/officeDocument/2006/relationships" id="259" r:id="R84a1fba268304247"/>
    <p:sldId xmlns:r="http://schemas.openxmlformats.org/officeDocument/2006/relationships" id="260" r:id="Rcca26cbcc7054c82"/>
    <p:sldId xmlns:r="http://schemas.openxmlformats.org/officeDocument/2006/relationships" id="261" r:id="R91abf49356ce4076"/>
    <p:sldId xmlns:r="http://schemas.openxmlformats.org/officeDocument/2006/relationships" id="262" r:id="R798342251e78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3c68bb6534810" /><Relationship Type="http://schemas.openxmlformats.org/officeDocument/2006/relationships/slide" Target="/ppt/slides/slide1.xml" Id="R051fea68e29b4056" /><Relationship Type="http://schemas.openxmlformats.org/officeDocument/2006/relationships/slide" Target="/ppt/slides/slide2.xml" Id="Re23413e8c3ee494f" /><Relationship Type="http://schemas.openxmlformats.org/officeDocument/2006/relationships/slide" Target="/ppt/slides/slide3.xml" Id="Rdac354d064654cd1" /><Relationship Type="http://schemas.openxmlformats.org/officeDocument/2006/relationships/slide" Target="/ppt/slides/slide4.xml" Id="R84a1fba268304247" /><Relationship Type="http://schemas.openxmlformats.org/officeDocument/2006/relationships/slide" Target="/ppt/slides/slide5.xml" Id="Rcca26cbcc7054c82" /><Relationship Type="http://schemas.openxmlformats.org/officeDocument/2006/relationships/slide" Target="/ppt/slides/slide6.xml" Id="R91abf49356ce4076" /><Relationship Type="http://schemas.openxmlformats.org/officeDocument/2006/relationships/slide" Target="/ppt/slides/slide7.xml" Id="R798342251e78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0eef401a9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bb5056f314996" /><Relationship Type="http://schemas.openxmlformats.org/officeDocument/2006/relationships/theme" Target="/ppt/slideMasters/theme/theme1.xml" Id="Rc923b8f20945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bb5056f3149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6f8226b7b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ee986c2e5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ff58c1960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cc389405749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edd6fad84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983683b83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c1f2d7aed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ORETUN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2 987 327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30 521 108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SIEM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ULLA-BRITT DESIREE NORGINE OLAVSDOTTER FJELLESTAD SIEM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Oreberg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