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a4f2da60e7c4e8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d3b671f4b34488a"/>
  </p:sldMasterIdLst>
  <p:sldIdLst>
    <p:sldId xmlns:r="http://schemas.openxmlformats.org/officeDocument/2006/relationships" id="256" r:id="R903229dbda6d4d28"/>
    <p:sldId xmlns:r="http://schemas.openxmlformats.org/officeDocument/2006/relationships" id="257" r:id="R61574086e00b4a0a"/>
    <p:sldId xmlns:r="http://schemas.openxmlformats.org/officeDocument/2006/relationships" id="258" r:id="R7033954c49d24cea"/>
    <p:sldId xmlns:r="http://schemas.openxmlformats.org/officeDocument/2006/relationships" id="259" r:id="R338b8fc0479c4b3a"/>
    <p:sldId xmlns:r="http://schemas.openxmlformats.org/officeDocument/2006/relationships" id="260" r:id="R66098427a985452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d3b671f4b34488a" /><Relationship Type="http://schemas.openxmlformats.org/officeDocument/2006/relationships/slide" Target="/ppt/slides/slide1.xml" Id="R903229dbda6d4d28" /><Relationship Type="http://schemas.openxmlformats.org/officeDocument/2006/relationships/slide" Target="/ppt/slides/slide2.xml" Id="R61574086e00b4a0a" /><Relationship Type="http://schemas.openxmlformats.org/officeDocument/2006/relationships/slide" Target="/ppt/slides/slide3.xml" Id="R7033954c49d24cea" /><Relationship Type="http://schemas.openxmlformats.org/officeDocument/2006/relationships/slide" Target="/ppt/slides/slide4.xml" Id="R338b8fc0479c4b3a" /><Relationship Type="http://schemas.openxmlformats.org/officeDocument/2006/relationships/slide" Target="/ppt/slides/slide5.xml" Id="R66098427a985452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048230d9a36462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02e6b952444500" /><Relationship Type="http://schemas.openxmlformats.org/officeDocument/2006/relationships/theme" Target="/ppt/slideMasters/theme/theme1.xml" Id="Rcd1f9618c3474ec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e02e6b95244450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7f138732c2491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0d910e5b2d4b5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4fcf9f432b4d9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470899d056401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d738a5a909412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JLU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JLU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JLU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JLU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JLU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JLU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989 260 413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JLU INVEST AS</a:t>
            </a:r>
          </a:p>
        </p:txBody>
      </p:sp>
    </p:spTree>
  </p:cSld>
  <p:clrMapOvr>
    <a:masterClrMapping xmlns:a="http://schemas.openxmlformats.org/drawingml/2006/main"/>
  </p:clrMapOvr>
</p:sld>
</file>