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7df5e689e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1fad32c2a429a"/>
  </p:sldMasterIdLst>
  <p:sldIdLst>
    <p:sldId xmlns:r="http://schemas.openxmlformats.org/officeDocument/2006/relationships" id="256" r:id="Rbf8ce3d8d3de4bf1"/>
    <p:sldId xmlns:r="http://schemas.openxmlformats.org/officeDocument/2006/relationships" id="257" r:id="Rc7f2e96adbc9410c"/>
    <p:sldId xmlns:r="http://schemas.openxmlformats.org/officeDocument/2006/relationships" id="258" r:id="R115f2f43aa5f4850"/>
    <p:sldId xmlns:r="http://schemas.openxmlformats.org/officeDocument/2006/relationships" id="259" r:id="Reb6d3681e39b41e4"/>
    <p:sldId xmlns:r="http://schemas.openxmlformats.org/officeDocument/2006/relationships" id="260" r:id="R43fe5a27d0b14a15"/>
    <p:sldId xmlns:r="http://schemas.openxmlformats.org/officeDocument/2006/relationships" id="261" r:id="R367bbf49cb864d12"/>
    <p:sldId xmlns:r="http://schemas.openxmlformats.org/officeDocument/2006/relationships" id="262" r:id="Rcb3fe32381fc49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1fad32c2a429a" /><Relationship Type="http://schemas.openxmlformats.org/officeDocument/2006/relationships/slide" Target="/ppt/slides/slide1.xml" Id="Rbf8ce3d8d3de4bf1" /><Relationship Type="http://schemas.openxmlformats.org/officeDocument/2006/relationships/slide" Target="/ppt/slides/slide2.xml" Id="Rc7f2e96adbc9410c" /><Relationship Type="http://schemas.openxmlformats.org/officeDocument/2006/relationships/slide" Target="/ppt/slides/slide3.xml" Id="R115f2f43aa5f4850" /><Relationship Type="http://schemas.openxmlformats.org/officeDocument/2006/relationships/slide" Target="/ppt/slides/slide4.xml" Id="Reb6d3681e39b41e4" /><Relationship Type="http://schemas.openxmlformats.org/officeDocument/2006/relationships/slide" Target="/ppt/slides/slide5.xml" Id="R43fe5a27d0b14a15" /><Relationship Type="http://schemas.openxmlformats.org/officeDocument/2006/relationships/slide" Target="/ppt/slides/slide6.xml" Id="R367bbf49cb864d12" /><Relationship Type="http://schemas.openxmlformats.org/officeDocument/2006/relationships/slide" Target="/ppt/slides/slide7.xml" Id="Rcb3fe32381fc49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f410135af43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c5ef3c63f4db8" /><Relationship Type="http://schemas.openxmlformats.org/officeDocument/2006/relationships/theme" Target="/ppt/slideMasters/theme/theme1.xml" Id="Re3a8956dac2143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ec5ef3c63f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d3093610b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fa64123664c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471a91f204d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e25cb399c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69cabb32f4d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09ab62bb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e5b3a667646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JENTOFT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−3 163 425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2 848 742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5 650 725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JENTOFT TOR MOGENS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Multicontrol AS, Kanalveien 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27 71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989 252 011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JENTOFT HOLDING AS</a:t>
            </a:r>
          </a:p>
        </p:txBody>
      </p:sp>
    </p:spTree>
  </p:cSld>
  <p:clrMapOvr>
    <a:masterClrMapping xmlns:a="http://schemas.openxmlformats.org/drawingml/2006/main"/>
  </p:clrMapOvr>
</p:sld>
</file>