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5f41f21d5148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3c6aa6a614e2d"/>
  </p:sldMasterIdLst>
  <p:sldIdLst>
    <p:sldId xmlns:r="http://schemas.openxmlformats.org/officeDocument/2006/relationships" id="256" r:id="R6c0f5319723c4c49"/>
    <p:sldId xmlns:r="http://schemas.openxmlformats.org/officeDocument/2006/relationships" id="257" r:id="R4f6bdac498334386"/>
    <p:sldId xmlns:r="http://schemas.openxmlformats.org/officeDocument/2006/relationships" id="258" r:id="R6752da9ff7e64367"/>
    <p:sldId xmlns:r="http://schemas.openxmlformats.org/officeDocument/2006/relationships" id="259" r:id="R3580b0173af54604"/>
    <p:sldId xmlns:r="http://schemas.openxmlformats.org/officeDocument/2006/relationships" id="260" r:id="R4f91680cf18e42b1"/>
    <p:sldId xmlns:r="http://schemas.openxmlformats.org/officeDocument/2006/relationships" id="261" r:id="R4870fdbfff0c4e6c"/>
    <p:sldId xmlns:r="http://schemas.openxmlformats.org/officeDocument/2006/relationships" id="262" r:id="R8699b9ad6f5841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3c6aa6a614e2d" /><Relationship Type="http://schemas.openxmlformats.org/officeDocument/2006/relationships/slide" Target="/ppt/slides/slide1.xml" Id="R6c0f5319723c4c49" /><Relationship Type="http://schemas.openxmlformats.org/officeDocument/2006/relationships/slide" Target="/ppt/slides/slide2.xml" Id="R4f6bdac498334386" /><Relationship Type="http://schemas.openxmlformats.org/officeDocument/2006/relationships/slide" Target="/ppt/slides/slide3.xml" Id="R6752da9ff7e64367" /><Relationship Type="http://schemas.openxmlformats.org/officeDocument/2006/relationships/slide" Target="/ppt/slides/slide4.xml" Id="R3580b0173af54604" /><Relationship Type="http://schemas.openxmlformats.org/officeDocument/2006/relationships/slide" Target="/ppt/slides/slide5.xml" Id="R4f91680cf18e42b1" /><Relationship Type="http://schemas.openxmlformats.org/officeDocument/2006/relationships/slide" Target="/ppt/slides/slide6.xml" Id="R4870fdbfff0c4e6c" /><Relationship Type="http://schemas.openxmlformats.org/officeDocument/2006/relationships/slide" Target="/ppt/slides/slide7.xml" Id="R8699b9ad6f5841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352f740c74d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38e7b7a124840" /><Relationship Type="http://schemas.openxmlformats.org/officeDocument/2006/relationships/theme" Target="/ppt/slideMasters/theme/theme1.xml" Id="R6a874a41a86b48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a38e7b7a1248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595e2584944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d9fd9dfcb41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4a291f7ef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e5b21e5e24f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2e2e94e1e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9d48af9cf42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ed866781e4b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AASE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