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82329a7c9d45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8388645b194e8a"/>
  </p:sldMasterIdLst>
  <p:sldIdLst>
    <p:sldId xmlns:r="http://schemas.openxmlformats.org/officeDocument/2006/relationships" id="256" r:id="R123def0f67794a8b"/>
    <p:sldId xmlns:r="http://schemas.openxmlformats.org/officeDocument/2006/relationships" id="257" r:id="R63fa7ba9a1c84c47"/>
    <p:sldId xmlns:r="http://schemas.openxmlformats.org/officeDocument/2006/relationships" id="258" r:id="R4be35a868a644943"/>
    <p:sldId xmlns:r="http://schemas.openxmlformats.org/officeDocument/2006/relationships" id="259" r:id="R7d260a989aba46af"/>
    <p:sldId xmlns:r="http://schemas.openxmlformats.org/officeDocument/2006/relationships" id="260" r:id="Rc485a617a97d487d"/>
    <p:sldId xmlns:r="http://schemas.openxmlformats.org/officeDocument/2006/relationships" id="261" r:id="R10bc34e9bb0c4f58"/>
    <p:sldId xmlns:r="http://schemas.openxmlformats.org/officeDocument/2006/relationships" id="262" r:id="Rbf28091663af4d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8388645b194e8a" /><Relationship Type="http://schemas.openxmlformats.org/officeDocument/2006/relationships/slide" Target="/ppt/slides/slide1.xml" Id="R123def0f67794a8b" /><Relationship Type="http://schemas.openxmlformats.org/officeDocument/2006/relationships/slide" Target="/ppt/slides/slide2.xml" Id="R63fa7ba9a1c84c47" /><Relationship Type="http://schemas.openxmlformats.org/officeDocument/2006/relationships/slide" Target="/ppt/slides/slide3.xml" Id="R4be35a868a644943" /><Relationship Type="http://schemas.openxmlformats.org/officeDocument/2006/relationships/slide" Target="/ppt/slides/slide4.xml" Id="R7d260a989aba46af" /><Relationship Type="http://schemas.openxmlformats.org/officeDocument/2006/relationships/slide" Target="/ppt/slides/slide5.xml" Id="Rc485a617a97d487d" /><Relationship Type="http://schemas.openxmlformats.org/officeDocument/2006/relationships/slide" Target="/ppt/slides/slide6.xml" Id="R10bc34e9bb0c4f58" /><Relationship Type="http://schemas.openxmlformats.org/officeDocument/2006/relationships/slide" Target="/ppt/slides/slide7.xml" Id="Rbf28091663af4d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b4a99f19ce40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858cc2adde4b84" /><Relationship Type="http://schemas.openxmlformats.org/officeDocument/2006/relationships/theme" Target="/ppt/slideMasters/theme/theme1.xml" Id="R6b007e99b4d345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858cc2adde4b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c27beec5ed4e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0d50198b284e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40c1af22c248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6ee78a77b148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5cafc5ec16468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56f0b7ac51482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a24a84258945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HUSTEK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HUSTEK HOLDING AS ble etablert [år] og holder til i Svelvik.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1 183 366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−47 947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−49 428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−1 623 294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112 865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RIRUD TOR JAKOB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Åsgaten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3060 Svelvik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77 38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tor@hustek.no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989 248 596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HUSTEK HOLDING AS</a:t>
            </a:r>
          </a:p>
        </p:txBody>
      </p:sp>
    </p:spTree>
  </p:cSld>
  <p:clrMapOvr>
    <a:masterClrMapping xmlns:a="http://schemas.openxmlformats.org/drawingml/2006/main"/>
  </p:clrMapOvr>
</p:sld>
</file>