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a7d054ddd4c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8848e561224e7b"/>
  </p:sldMasterIdLst>
  <p:sldIdLst>
    <p:sldId xmlns:r="http://schemas.openxmlformats.org/officeDocument/2006/relationships" id="256" r:id="Rccf22bff18c943ae"/>
    <p:sldId xmlns:r="http://schemas.openxmlformats.org/officeDocument/2006/relationships" id="257" r:id="R443de9f537304a4e"/>
    <p:sldId xmlns:r="http://schemas.openxmlformats.org/officeDocument/2006/relationships" id="258" r:id="Ra65561edd97f4589"/>
    <p:sldId xmlns:r="http://schemas.openxmlformats.org/officeDocument/2006/relationships" id="259" r:id="Re648e80791f34c8c"/>
    <p:sldId xmlns:r="http://schemas.openxmlformats.org/officeDocument/2006/relationships" id="260" r:id="R101bb1ff869c4c63"/>
    <p:sldId xmlns:r="http://schemas.openxmlformats.org/officeDocument/2006/relationships" id="261" r:id="R6b831ce9539d468f"/>
    <p:sldId xmlns:r="http://schemas.openxmlformats.org/officeDocument/2006/relationships" id="262" r:id="R91536cb8205d4e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848e561224e7b" /><Relationship Type="http://schemas.openxmlformats.org/officeDocument/2006/relationships/slide" Target="/ppt/slides/slide1.xml" Id="Rccf22bff18c943ae" /><Relationship Type="http://schemas.openxmlformats.org/officeDocument/2006/relationships/slide" Target="/ppt/slides/slide2.xml" Id="R443de9f537304a4e" /><Relationship Type="http://schemas.openxmlformats.org/officeDocument/2006/relationships/slide" Target="/ppt/slides/slide3.xml" Id="Ra65561edd97f4589" /><Relationship Type="http://schemas.openxmlformats.org/officeDocument/2006/relationships/slide" Target="/ppt/slides/slide4.xml" Id="Re648e80791f34c8c" /><Relationship Type="http://schemas.openxmlformats.org/officeDocument/2006/relationships/slide" Target="/ppt/slides/slide5.xml" Id="R101bb1ff869c4c63" /><Relationship Type="http://schemas.openxmlformats.org/officeDocument/2006/relationships/slide" Target="/ppt/slides/slide6.xml" Id="R6b831ce9539d468f" /><Relationship Type="http://schemas.openxmlformats.org/officeDocument/2006/relationships/slide" Target="/ppt/slides/slide7.xml" Id="R91536cb8205d4e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b58da1bec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e4974fb784a42" /><Relationship Type="http://schemas.openxmlformats.org/officeDocument/2006/relationships/theme" Target="/ppt/slideMasters/theme/theme1.xml" Id="R4a385672b4f0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6e4974fb784a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c8f79450f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68f927c3c4a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b3c6aa0cf43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14a814a2a42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21cab583f4f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4f0626d4e4e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fb5b73b9e4d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