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438e32c34b46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68d4b1cd334c7b"/>
  </p:sldMasterIdLst>
  <p:sldIdLst>
    <p:sldId xmlns:r="http://schemas.openxmlformats.org/officeDocument/2006/relationships" id="256" r:id="Re0529fbc7a1b4854"/>
    <p:sldId xmlns:r="http://schemas.openxmlformats.org/officeDocument/2006/relationships" id="257" r:id="Rb464815074914628"/>
    <p:sldId xmlns:r="http://schemas.openxmlformats.org/officeDocument/2006/relationships" id="258" r:id="R31fde85459df492d"/>
    <p:sldId xmlns:r="http://schemas.openxmlformats.org/officeDocument/2006/relationships" id="259" r:id="R37793503da664396"/>
    <p:sldId xmlns:r="http://schemas.openxmlformats.org/officeDocument/2006/relationships" id="260" r:id="Rfe210448d5544eee"/>
    <p:sldId xmlns:r="http://schemas.openxmlformats.org/officeDocument/2006/relationships" id="261" r:id="R992af1a820b9476d"/>
    <p:sldId xmlns:r="http://schemas.openxmlformats.org/officeDocument/2006/relationships" id="262" r:id="R01d2c10d174c4e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68d4b1cd334c7b" /><Relationship Type="http://schemas.openxmlformats.org/officeDocument/2006/relationships/slide" Target="/ppt/slides/slide1.xml" Id="Re0529fbc7a1b4854" /><Relationship Type="http://schemas.openxmlformats.org/officeDocument/2006/relationships/slide" Target="/ppt/slides/slide2.xml" Id="Rb464815074914628" /><Relationship Type="http://schemas.openxmlformats.org/officeDocument/2006/relationships/slide" Target="/ppt/slides/slide3.xml" Id="R31fde85459df492d" /><Relationship Type="http://schemas.openxmlformats.org/officeDocument/2006/relationships/slide" Target="/ppt/slides/slide4.xml" Id="R37793503da664396" /><Relationship Type="http://schemas.openxmlformats.org/officeDocument/2006/relationships/slide" Target="/ppt/slides/slide5.xml" Id="Rfe210448d5544eee" /><Relationship Type="http://schemas.openxmlformats.org/officeDocument/2006/relationships/slide" Target="/ppt/slides/slide6.xml" Id="R992af1a820b9476d" /><Relationship Type="http://schemas.openxmlformats.org/officeDocument/2006/relationships/slide" Target="/ppt/slides/slide7.xml" Id="R01d2c10d174c4e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9afd2145b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a0448a197f4a31" /><Relationship Type="http://schemas.openxmlformats.org/officeDocument/2006/relationships/theme" Target="/ppt/slideMasters/theme/theme1.xml" Id="Rfcad190673d64d7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a0448a197f4a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ad4c8aaba42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ee8167042448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c4536150740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32af5bb07a44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ba306babd547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03515196430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1f348773454a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GEHITO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GEHITO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−69 966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2 699 107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18 054 544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18 054 797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GEIR  –  51,1 %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HILDE  –  24,4 %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ANDREASSEN TONE  –  24,4 %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Naustbakken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6416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geandr4@online.no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GEHITO AS</a:t>
            </a:r>
          </a:p>
        </p:txBody>
      </p:sp>
    </p:spTree>
  </p:cSld>
  <p:clrMapOvr>
    <a:masterClrMapping xmlns:a="http://schemas.openxmlformats.org/drawingml/2006/main"/>
  </p:clrMapOvr>
</p:sld>
</file>