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84a6d5d9a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4ac3a4ca14642"/>
  </p:sldMasterIdLst>
  <p:sldIdLst>
    <p:sldId xmlns:r="http://schemas.openxmlformats.org/officeDocument/2006/relationships" id="256" r:id="R44ec9fde40ae4c43"/>
    <p:sldId xmlns:r="http://schemas.openxmlformats.org/officeDocument/2006/relationships" id="257" r:id="R91fce4ffbb2b4bf5"/>
    <p:sldId xmlns:r="http://schemas.openxmlformats.org/officeDocument/2006/relationships" id="258" r:id="Ra239921ea709464b"/>
    <p:sldId xmlns:r="http://schemas.openxmlformats.org/officeDocument/2006/relationships" id="259" r:id="Ref94248751d24dbf"/>
    <p:sldId xmlns:r="http://schemas.openxmlformats.org/officeDocument/2006/relationships" id="260" r:id="R9a9b0660b6784373"/>
    <p:sldId xmlns:r="http://schemas.openxmlformats.org/officeDocument/2006/relationships" id="261" r:id="Radc38e4342894adb"/>
    <p:sldId xmlns:r="http://schemas.openxmlformats.org/officeDocument/2006/relationships" id="262" r:id="R84d177666b9e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4ac3a4ca14642" /><Relationship Type="http://schemas.openxmlformats.org/officeDocument/2006/relationships/slide" Target="/ppt/slides/slide1.xml" Id="R44ec9fde40ae4c43" /><Relationship Type="http://schemas.openxmlformats.org/officeDocument/2006/relationships/slide" Target="/ppt/slides/slide2.xml" Id="R91fce4ffbb2b4bf5" /><Relationship Type="http://schemas.openxmlformats.org/officeDocument/2006/relationships/slide" Target="/ppt/slides/slide3.xml" Id="Ra239921ea709464b" /><Relationship Type="http://schemas.openxmlformats.org/officeDocument/2006/relationships/slide" Target="/ppt/slides/slide4.xml" Id="Ref94248751d24dbf" /><Relationship Type="http://schemas.openxmlformats.org/officeDocument/2006/relationships/slide" Target="/ppt/slides/slide5.xml" Id="R9a9b0660b6784373" /><Relationship Type="http://schemas.openxmlformats.org/officeDocument/2006/relationships/slide" Target="/ppt/slides/slide6.xml" Id="Radc38e4342894adb" /><Relationship Type="http://schemas.openxmlformats.org/officeDocument/2006/relationships/slide" Target="/ppt/slides/slide7.xml" Id="R84d177666b9e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d08d99128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134a513134bb9" /><Relationship Type="http://schemas.openxmlformats.org/officeDocument/2006/relationships/theme" Target="/ppt/slideMasters/theme/theme1.xml" Id="Rd74d8842c3be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134a51313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b6f5e7b0c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edcd1106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01c65ec13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f9c9b411d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9e171e9f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917ecd760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9dca2d92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GEIR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TONE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