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08c211b6bb43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f1ba66454442bc"/>
  </p:sldMasterIdLst>
  <p:sldIdLst>
    <p:sldId xmlns:r="http://schemas.openxmlformats.org/officeDocument/2006/relationships" id="256" r:id="R77490247fe9b4ee0"/>
    <p:sldId xmlns:r="http://schemas.openxmlformats.org/officeDocument/2006/relationships" id="257" r:id="Ra56f2bbda0f64673"/>
    <p:sldId xmlns:r="http://schemas.openxmlformats.org/officeDocument/2006/relationships" id="258" r:id="R57b4bcdfe07c42e8"/>
    <p:sldId xmlns:r="http://schemas.openxmlformats.org/officeDocument/2006/relationships" id="259" r:id="R733df6a3304a48cd"/>
    <p:sldId xmlns:r="http://schemas.openxmlformats.org/officeDocument/2006/relationships" id="260" r:id="R35ff73b958ff4ee6"/>
    <p:sldId xmlns:r="http://schemas.openxmlformats.org/officeDocument/2006/relationships" id="261" r:id="R29281a614e864b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1ba66454442bc" /><Relationship Type="http://schemas.openxmlformats.org/officeDocument/2006/relationships/slide" Target="/ppt/slides/slide1.xml" Id="R77490247fe9b4ee0" /><Relationship Type="http://schemas.openxmlformats.org/officeDocument/2006/relationships/slide" Target="/ppt/slides/slide2.xml" Id="Ra56f2bbda0f64673" /><Relationship Type="http://schemas.openxmlformats.org/officeDocument/2006/relationships/slide" Target="/ppt/slides/slide3.xml" Id="R57b4bcdfe07c42e8" /><Relationship Type="http://schemas.openxmlformats.org/officeDocument/2006/relationships/slide" Target="/ppt/slides/slide4.xml" Id="R733df6a3304a48cd" /><Relationship Type="http://schemas.openxmlformats.org/officeDocument/2006/relationships/slide" Target="/ppt/slides/slide5.xml" Id="R35ff73b958ff4ee6" /><Relationship Type="http://schemas.openxmlformats.org/officeDocument/2006/relationships/slide" Target="/ppt/slides/slide6.xml" Id="R29281a614e864b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eaa75b0394e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944d32f604f07" /><Relationship Type="http://schemas.openxmlformats.org/officeDocument/2006/relationships/theme" Target="/ppt/slideMasters/theme/theme1.xml" Id="Rc0b86c9c7e0d44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2944d32f60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945c787464e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a7ac29d68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176fc75a7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8ed93dd5c44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dedf5cf724c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7f32a6133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