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7969fe77fe4b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ce897a99994878"/>
  </p:sldMasterIdLst>
  <p:sldIdLst>
    <p:sldId xmlns:r="http://schemas.openxmlformats.org/officeDocument/2006/relationships" id="256" r:id="R6a8342cdaf964ab3"/>
    <p:sldId xmlns:r="http://schemas.openxmlformats.org/officeDocument/2006/relationships" id="257" r:id="R0e521a480a714fd6"/>
    <p:sldId xmlns:r="http://schemas.openxmlformats.org/officeDocument/2006/relationships" id="258" r:id="Rf4bdde1af54f4bdc"/>
    <p:sldId xmlns:r="http://schemas.openxmlformats.org/officeDocument/2006/relationships" id="259" r:id="R1cd07cc88d0046d9"/>
    <p:sldId xmlns:r="http://schemas.openxmlformats.org/officeDocument/2006/relationships" id="260" r:id="R44f4c975fb25455c"/>
    <p:sldId xmlns:r="http://schemas.openxmlformats.org/officeDocument/2006/relationships" id="261" r:id="R26102960135748b1"/>
    <p:sldId xmlns:r="http://schemas.openxmlformats.org/officeDocument/2006/relationships" id="262" r:id="R0ac702771de44c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ce897a99994878" /><Relationship Type="http://schemas.openxmlformats.org/officeDocument/2006/relationships/slide" Target="/ppt/slides/slide1.xml" Id="R6a8342cdaf964ab3" /><Relationship Type="http://schemas.openxmlformats.org/officeDocument/2006/relationships/slide" Target="/ppt/slides/slide2.xml" Id="R0e521a480a714fd6" /><Relationship Type="http://schemas.openxmlformats.org/officeDocument/2006/relationships/slide" Target="/ppt/slides/slide3.xml" Id="Rf4bdde1af54f4bdc" /><Relationship Type="http://schemas.openxmlformats.org/officeDocument/2006/relationships/slide" Target="/ppt/slides/slide4.xml" Id="R1cd07cc88d0046d9" /><Relationship Type="http://schemas.openxmlformats.org/officeDocument/2006/relationships/slide" Target="/ppt/slides/slide5.xml" Id="R44f4c975fb25455c" /><Relationship Type="http://schemas.openxmlformats.org/officeDocument/2006/relationships/slide" Target="/ppt/slides/slide6.xml" Id="R26102960135748b1" /><Relationship Type="http://schemas.openxmlformats.org/officeDocument/2006/relationships/slide" Target="/ppt/slides/slide7.xml" Id="R0ac702771de44c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7b684f0c74a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feeb230534f04" /><Relationship Type="http://schemas.openxmlformats.org/officeDocument/2006/relationships/theme" Target="/ppt/slideMasters/theme/theme1.xml" Id="Rdc5255289ab64d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4feeb230534f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0e12c14bc48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b59541e7347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7b5829e2a44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1757799614b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cebc265e74c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a694da29c4c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1b809e6d84b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FB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2 720 795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3 512 272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BLINDHEIM ODD MAGNE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ANFINN OSVALD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JOHNNY INGELEIV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