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c9938383a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3e39ea8d343ff"/>
  </p:sldMasterIdLst>
  <p:sldIdLst>
    <p:sldId xmlns:r="http://schemas.openxmlformats.org/officeDocument/2006/relationships" id="256" r:id="R68611cd9eb7242d1"/>
    <p:sldId xmlns:r="http://schemas.openxmlformats.org/officeDocument/2006/relationships" id="257" r:id="R1960ca20ec22449b"/>
    <p:sldId xmlns:r="http://schemas.openxmlformats.org/officeDocument/2006/relationships" id="258" r:id="R8ae14493e8524465"/>
    <p:sldId xmlns:r="http://schemas.openxmlformats.org/officeDocument/2006/relationships" id="259" r:id="Rafde196ad2c74dd8"/>
    <p:sldId xmlns:r="http://schemas.openxmlformats.org/officeDocument/2006/relationships" id="260" r:id="R6d07530650514d38"/>
    <p:sldId xmlns:r="http://schemas.openxmlformats.org/officeDocument/2006/relationships" id="261" r:id="R3c82ec34dc2d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3e39ea8d343ff" /><Relationship Type="http://schemas.openxmlformats.org/officeDocument/2006/relationships/slide" Target="/ppt/slides/slide1.xml" Id="R68611cd9eb7242d1" /><Relationship Type="http://schemas.openxmlformats.org/officeDocument/2006/relationships/slide" Target="/ppt/slides/slide2.xml" Id="R1960ca20ec22449b" /><Relationship Type="http://schemas.openxmlformats.org/officeDocument/2006/relationships/slide" Target="/ppt/slides/slide3.xml" Id="R8ae14493e8524465" /><Relationship Type="http://schemas.openxmlformats.org/officeDocument/2006/relationships/slide" Target="/ppt/slides/slide4.xml" Id="Rafde196ad2c74dd8" /><Relationship Type="http://schemas.openxmlformats.org/officeDocument/2006/relationships/slide" Target="/ppt/slides/slide5.xml" Id="R6d07530650514d38" /><Relationship Type="http://schemas.openxmlformats.org/officeDocument/2006/relationships/slide" Target="/ppt/slides/slide6.xml" Id="R3c82ec34dc2d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cfc0155f1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9182ff4f04826" /><Relationship Type="http://schemas.openxmlformats.org/officeDocument/2006/relationships/theme" Target="/ppt/slideMasters/theme/theme1.xml" Id="R705d720fdece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e9182ff4f0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1f5f6858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d493d69d9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ce83115e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c7c39091f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24f3c6f9945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7982d3888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