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6a0276768e48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e3b9e998d74cac"/>
  </p:sldMasterIdLst>
  <p:sldIdLst>
    <p:sldId xmlns:r="http://schemas.openxmlformats.org/officeDocument/2006/relationships" id="256" r:id="Ra832b0649cb942e0"/>
    <p:sldId xmlns:r="http://schemas.openxmlformats.org/officeDocument/2006/relationships" id="257" r:id="R7d31c4fe1fdb4d3e"/>
    <p:sldId xmlns:r="http://schemas.openxmlformats.org/officeDocument/2006/relationships" id="258" r:id="R008bb6e712484b54"/>
    <p:sldId xmlns:r="http://schemas.openxmlformats.org/officeDocument/2006/relationships" id="259" r:id="R7d5fd6de2ce94040"/>
    <p:sldId xmlns:r="http://schemas.openxmlformats.org/officeDocument/2006/relationships" id="260" r:id="Ra8acecaa41804efd"/>
    <p:sldId xmlns:r="http://schemas.openxmlformats.org/officeDocument/2006/relationships" id="261" r:id="R4dfb60932493460a"/>
    <p:sldId xmlns:r="http://schemas.openxmlformats.org/officeDocument/2006/relationships" id="262" r:id="R7e61bbef8ddb44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e3b9e998d74cac" /><Relationship Type="http://schemas.openxmlformats.org/officeDocument/2006/relationships/slide" Target="/ppt/slides/slide1.xml" Id="Ra832b0649cb942e0" /><Relationship Type="http://schemas.openxmlformats.org/officeDocument/2006/relationships/slide" Target="/ppt/slides/slide2.xml" Id="R7d31c4fe1fdb4d3e" /><Relationship Type="http://schemas.openxmlformats.org/officeDocument/2006/relationships/slide" Target="/ppt/slides/slide3.xml" Id="R008bb6e712484b54" /><Relationship Type="http://schemas.openxmlformats.org/officeDocument/2006/relationships/slide" Target="/ppt/slides/slide4.xml" Id="R7d5fd6de2ce94040" /><Relationship Type="http://schemas.openxmlformats.org/officeDocument/2006/relationships/slide" Target="/ppt/slides/slide5.xml" Id="Ra8acecaa41804efd" /><Relationship Type="http://schemas.openxmlformats.org/officeDocument/2006/relationships/slide" Target="/ppt/slides/slide6.xml" Id="R4dfb60932493460a" /><Relationship Type="http://schemas.openxmlformats.org/officeDocument/2006/relationships/slide" Target="/ppt/slides/slide7.xml" Id="R7e61bbef8ddb44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b0b924c36347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3d77e5dcf4995" /><Relationship Type="http://schemas.openxmlformats.org/officeDocument/2006/relationships/theme" Target="/ppt/slideMasters/theme/theme1.xml" Id="R7ac828441a2244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33d77e5dcf49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10801f5f84d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c0d45256c44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5152e6e3c49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7a568ecda4c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de75396d145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54b7e0d684c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124ee9b7d4d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BEYER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BEYER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BEYER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BEYER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BEYER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BEYER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3 765 413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5 398 177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5 540 766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BEYER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TORGEIR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BEYER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Alette Beyers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989 243 233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BEYER INVEST AS</a:t>
            </a:r>
          </a:p>
        </p:txBody>
      </p:sp>
    </p:spTree>
  </p:cSld>
  <p:clrMapOvr>
    <a:masterClrMapping xmlns:a="http://schemas.openxmlformats.org/drawingml/2006/main"/>
  </p:clrMapOvr>
</p:sld>
</file>