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3d17bfd8f440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4fa82101b44924"/>
  </p:sldMasterIdLst>
  <p:sldIdLst>
    <p:sldId xmlns:r="http://schemas.openxmlformats.org/officeDocument/2006/relationships" id="256" r:id="Rbff463c3b38144cb"/>
    <p:sldId xmlns:r="http://schemas.openxmlformats.org/officeDocument/2006/relationships" id="257" r:id="R777513abb7804b90"/>
    <p:sldId xmlns:r="http://schemas.openxmlformats.org/officeDocument/2006/relationships" id="258" r:id="Rcfc1f0b932ad4c29"/>
    <p:sldId xmlns:r="http://schemas.openxmlformats.org/officeDocument/2006/relationships" id="259" r:id="R579b99741feb48db"/>
    <p:sldId xmlns:r="http://schemas.openxmlformats.org/officeDocument/2006/relationships" id="260" r:id="R9d10099927e24098"/>
    <p:sldId xmlns:r="http://schemas.openxmlformats.org/officeDocument/2006/relationships" id="261" r:id="R8520aba7bec24fc7"/>
    <p:sldId xmlns:r="http://schemas.openxmlformats.org/officeDocument/2006/relationships" id="262" r:id="Rce6cbdee932d4d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4fa82101b44924" /><Relationship Type="http://schemas.openxmlformats.org/officeDocument/2006/relationships/slide" Target="/ppt/slides/slide1.xml" Id="Rbff463c3b38144cb" /><Relationship Type="http://schemas.openxmlformats.org/officeDocument/2006/relationships/slide" Target="/ppt/slides/slide2.xml" Id="R777513abb7804b90" /><Relationship Type="http://schemas.openxmlformats.org/officeDocument/2006/relationships/slide" Target="/ppt/slides/slide3.xml" Id="Rcfc1f0b932ad4c29" /><Relationship Type="http://schemas.openxmlformats.org/officeDocument/2006/relationships/slide" Target="/ppt/slides/slide4.xml" Id="R579b99741feb48db" /><Relationship Type="http://schemas.openxmlformats.org/officeDocument/2006/relationships/slide" Target="/ppt/slides/slide5.xml" Id="R9d10099927e24098" /><Relationship Type="http://schemas.openxmlformats.org/officeDocument/2006/relationships/slide" Target="/ppt/slides/slide6.xml" Id="R8520aba7bec24fc7" /><Relationship Type="http://schemas.openxmlformats.org/officeDocument/2006/relationships/slide" Target="/ppt/slides/slide7.xml" Id="Rce6cbdee932d4d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7fc778a6b4a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438bdc3c74dae" /><Relationship Type="http://schemas.openxmlformats.org/officeDocument/2006/relationships/theme" Target="/ppt/slideMasters/theme/theme1.xml" Id="R69b2df301fe042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b438bdc3c74d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ea913053948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e148e2f294d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22b8ba0eb44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ecc64a75a47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110e58c7945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e913171ec42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c4c61cad148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HOLMSKOG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HOLDING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3 618 331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TOR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Vallehellene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