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7798e2645249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b11864153b4e6f"/>
  </p:sldMasterIdLst>
  <p:sldIdLst>
    <p:sldId xmlns:r="http://schemas.openxmlformats.org/officeDocument/2006/relationships" id="256" r:id="Rccd96198ac814423"/>
    <p:sldId xmlns:r="http://schemas.openxmlformats.org/officeDocument/2006/relationships" id="257" r:id="R3f03e38977bc4fcd"/>
    <p:sldId xmlns:r="http://schemas.openxmlformats.org/officeDocument/2006/relationships" id="258" r:id="R7cb1ab65579347f2"/>
    <p:sldId xmlns:r="http://schemas.openxmlformats.org/officeDocument/2006/relationships" id="259" r:id="Re5138b48532248e5"/>
    <p:sldId xmlns:r="http://schemas.openxmlformats.org/officeDocument/2006/relationships" id="260" r:id="R34c6d939df864bee"/>
    <p:sldId xmlns:r="http://schemas.openxmlformats.org/officeDocument/2006/relationships" id="261" r:id="R33b0cb62e9e14a7f"/>
    <p:sldId xmlns:r="http://schemas.openxmlformats.org/officeDocument/2006/relationships" id="262" r:id="Rfed824f681714a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b11864153b4e6f" /><Relationship Type="http://schemas.openxmlformats.org/officeDocument/2006/relationships/slide" Target="/ppt/slides/slide1.xml" Id="Rccd96198ac814423" /><Relationship Type="http://schemas.openxmlformats.org/officeDocument/2006/relationships/slide" Target="/ppt/slides/slide2.xml" Id="R3f03e38977bc4fcd" /><Relationship Type="http://schemas.openxmlformats.org/officeDocument/2006/relationships/slide" Target="/ppt/slides/slide3.xml" Id="R7cb1ab65579347f2" /><Relationship Type="http://schemas.openxmlformats.org/officeDocument/2006/relationships/slide" Target="/ppt/slides/slide4.xml" Id="Re5138b48532248e5" /><Relationship Type="http://schemas.openxmlformats.org/officeDocument/2006/relationships/slide" Target="/ppt/slides/slide5.xml" Id="R34c6d939df864bee" /><Relationship Type="http://schemas.openxmlformats.org/officeDocument/2006/relationships/slide" Target="/ppt/slides/slide6.xml" Id="R33b0cb62e9e14a7f" /><Relationship Type="http://schemas.openxmlformats.org/officeDocument/2006/relationships/slide" Target="/ppt/slides/slide7.xml" Id="Rfed824f681714a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6c65ffa24b44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13a5800404fb4" /><Relationship Type="http://schemas.openxmlformats.org/officeDocument/2006/relationships/theme" Target="/ppt/slideMasters/theme/theme1.xml" Id="R5f57ea5321e24f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f13a5800404f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caeff20c2c4d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a2bd2ca5245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0b806e73748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fd9e9206d4f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a8f9227af043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210af8f1b41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30fb72cb0e4a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EAW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EAW HOLDING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3 297 834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6 619 691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AGER-WICK EINAR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Molandsveien 213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4846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09 38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989 239 554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